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5" r:id="rId5"/>
  </p:sldMasterIdLst>
  <p:notesMasterIdLst>
    <p:notesMasterId r:id="rId60"/>
  </p:notesMasterIdLst>
  <p:handoutMasterIdLst>
    <p:handoutMasterId r:id="rId61"/>
  </p:handoutMasterIdLst>
  <p:sldIdLst>
    <p:sldId id="256" r:id="rId6"/>
    <p:sldId id="332" r:id="rId7"/>
    <p:sldId id="282" r:id="rId8"/>
    <p:sldId id="296" r:id="rId9"/>
    <p:sldId id="293" r:id="rId10"/>
    <p:sldId id="294" r:id="rId11"/>
    <p:sldId id="278" r:id="rId12"/>
    <p:sldId id="309" r:id="rId13"/>
    <p:sldId id="300" r:id="rId14"/>
    <p:sldId id="299" r:id="rId15"/>
    <p:sldId id="298" r:id="rId16"/>
    <p:sldId id="289" r:id="rId17"/>
    <p:sldId id="284" r:id="rId18"/>
    <p:sldId id="330" r:id="rId19"/>
    <p:sldId id="329" r:id="rId20"/>
    <p:sldId id="266" r:id="rId21"/>
    <p:sldId id="286" r:id="rId22"/>
    <p:sldId id="287" r:id="rId23"/>
    <p:sldId id="323" r:id="rId24"/>
    <p:sldId id="327" r:id="rId25"/>
    <p:sldId id="326" r:id="rId26"/>
    <p:sldId id="325" r:id="rId27"/>
    <p:sldId id="320" r:id="rId28"/>
    <p:sldId id="328" r:id="rId29"/>
    <p:sldId id="321" r:id="rId30"/>
    <p:sldId id="288" r:id="rId31"/>
    <p:sldId id="324" r:id="rId32"/>
    <p:sldId id="331" r:id="rId33"/>
    <p:sldId id="290" r:id="rId34"/>
    <p:sldId id="279" r:id="rId35"/>
    <p:sldId id="257" r:id="rId36"/>
    <p:sldId id="302" r:id="rId37"/>
    <p:sldId id="333" r:id="rId38"/>
    <p:sldId id="334" r:id="rId39"/>
    <p:sldId id="291" r:id="rId40"/>
    <p:sldId id="303" r:id="rId41"/>
    <p:sldId id="258" r:id="rId42"/>
    <p:sldId id="317" r:id="rId43"/>
    <p:sldId id="304" r:id="rId44"/>
    <p:sldId id="295" r:id="rId45"/>
    <p:sldId id="301" r:id="rId46"/>
    <p:sldId id="319" r:id="rId47"/>
    <p:sldId id="316" r:id="rId48"/>
    <p:sldId id="318" r:id="rId49"/>
    <p:sldId id="305" r:id="rId50"/>
    <p:sldId id="281" r:id="rId51"/>
    <p:sldId id="310" r:id="rId52"/>
    <p:sldId id="311" r:id="rId53"/>
    <p:sldId id="312" r:id="rId54"/>
    <p:sldId id="313" r:id="rId55"/>
    <p:sldId id="314" r:id="rId56"/>
    <p:sldId id="315" r:id="rId57"/>
    <p:sldId id="322" r:id="rId58"/>
    <p:sldId id="27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70DAF-0AC5-4438-BAFD-9D066CE48757}" v="3" dt="2025-08-07T22:03:11.1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55" autoAdjust="0"/>
  </p:normalViewPr>
  <p:slideViewPr>
    <p:cSldViewPr snapToGrid="0">
      <p:cViewPr varScale="1">
        <p:scale>
          <a:sx n="100" d="100"/>
          <a:sy n="100" d="100"/>
        </p:scale>
        <p:origin x="990" y="9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t, Brandon C" userId="25d29c36-ab26-444b-a297-037131418800" providerId="ADAL" clId="{30770DAF-0AC5-4438-BAFD-9D066CE48757}"/>
    <pc:docChg chg="custSel addSld modSld">
      <pc:chgData name="Kent, Brandon C" userId="25d29c36-ab26-444b-a297-037131418800" providerId="ADAL" clId="{30770DAF-0AC5-4438-BAFD-9D066CE48757}" dt="2025-08-07T22:03:17.165" v="17" actId="962"/>
      <pc:docMkLst>
        <pc:docMk/>
      </pc:docMkLst>
      <pc:sldChg chg="addSp delSp modSp add mod">
        <pc:chgData name="Kent, Brandon C" userId="25d29c36-ab26-444b-a297-037131418800" providerId="ADAL" clId="{30770DAF-0AC5-4438-BAFD-9D066CE48757}" dt="2025-08-07T22:02:31.601" v="11" actId="14100"/>
        <pc:sldMkLst>
          <pc:docMk/>
          <pc:sldMk cId="2806082636" sldId="333"/>
        </pc:sldMkLst>
        <pc:spChg chg="mod">
          <ac:chgData name="Kent, Brandon C" userId="25d29c36-ab26-444b-a297-037131418800" providerId="ADAL" clId="{30770DAF-0AC5-4438-BAFD-9D066CE48757}" dt="2025-08-07T22:01:02.175" v="1" actId="6549"/>
          <ac:spMkLst>
            <pc:docMk/>
            <pc:sldMk cId="2806082636" sldId="333"/>
            <ac:spMk id="2" creationId="{C5E4A92C-CEDB-83C0-56C8-41F12792C1CD}"/>
          </ac:spMkLst>
        </pc:spChg>
        <pc:spChg chg="del">
          <ac:chgData name="Kent, Brandon C" userId="25d29c36-ab26-444b-a297-037131418800" providerId="ADAL" clId="{30770DAF-0AC5-4438-BAFD-9D066CE48757}" dt="2025-08-07T22:01:09.494" v="3" actId="478"/>
          <ac:spMkLst>
            <pc:docMk/>
            <pc:sldMk cId="2806082636" sldId="333"/>
            <ac:spMk id="3" creationId="{4165E8F6-E614-2AEC-F359-CFE796E3D105}"/>
          </ac:spMkLst>
        </pc:spChg>
        <pc:spChg chg="add del mod">
          <ac:chgData name="Kent, Brandon C" userId="25d29c36-ab26-444b-a297-037131418800" providerId="ADAL" clId="{30770DAF-0AC5-4438-BAFD-9D066CE48757}" dt="2025-08-07T22:01:16.246" v="4" actId="21"/>
          <ac:spMkLst>
            <pc:docMk/>
            <pc:sldMk cId="2806082636" sldId="333"/>
            <ac:spMk id="6" creationId="{46290E5B-9C2F-17BD-F010-AA1C598459C1}"/>
          </ac:spMkLst>
        </pc:spChg>
        <pc:picChg chg="add mod">
          <ac:chgData name="Kent, Brandon C" userId="25d29c36-ab26-444b-a297-037131418800" providerId="ADAL" clId="{30770DAF-0AC5-4438-BAFD-9D066CE48757}" dt="2025-08-07T22:02:31.601" v="11" actId="14100"/>
          <ac:picMkLst>
            <pc:docMk/>
            <pc:sldMk cId="2806082636" sldId="333"/>
            <ac:picMk id="8" creationId="{0828C5A2-5499-81C7-4104-3AB732FB9669}"/>
          </ac:picMkLst>
        </pc:picChg>
        <pc:picChg chg="del">
          <ac:chgData name="Kent, Brandon C" userId="25d29c36-ab26-444b-a297-037131418800" providerId="ADAL" clId="{30770DAF-0AC5-4438-BAFD-9D066CE48757}" dt="2025-08-07T22:01:06.164" v="2" actId="478"/>
          <ac:picMkLst>
            <pc:docMk/>
            <pc:sldMk cId="2806082636" sldId="333"/>
            <ac:picMk id="8194" creationId="{7211D981-076F-481B-A13E-4FAF7989D96F}"/>
          </ac:picMkLst>
        </pc:picChg>
      </pc:sldChg>
      <pc:sldChg chg="addSp delSp modSp add mod">
        <pc:chgData name="Kent, Brandon C" userId="25d29c36-ab26-444b-a297-037131418800" providerId="ADAL" clId="{30770DAF-0AC5-4438-BAFD-9D066CE48757}" dt="2025-08-07T22:03:17.165" v="17" actId="962"/>
        <pc:sldMkLst>
          <pc:docMk/>
          <pc:sldMk cId="286839245" sldId="334"/>
        </pc:sldMkLst>
        <pc:picChg chg="add mod">
          <ac:chgData name="Kent, Brandon C" userId="25d29c36-ab26-444b-a297-037131418800" providerId="ADAL" clId="{30770DAF-0AC5-4438-BAFD-9D066CE48757}" dt="2025-08-07T22:03:17.165" v="17" actId="962"/>
          <ac:picMkLst>
            <pc:docMk/>
            <pc:sldMk cId="286839245" sldId="334"/>
            <ac:picMk id="4" creationId="{9727D1A9-6C01-0182-6C90-3EDC2D9B8D4B}"/>
          </ac:picMkLst>
        </pc:picChg>
        <pc:picChg chg="del">
          <ac:chgData name="Kent, Brandon C" userId="25d29c36-ab26-444b-a297-037131418800" providerId="ADAL" clId="{30770DAF-0AC5-4438-BAFD-9D066CE48757}" dt="2025-08-07T22:03:10.007" v="13" actId="478"/>
          <ac:picMkLst>
            <pc:docMk/>
            <pc:sldMk cId="286839245" sldId="334"/>
            <ac:picMk id="8" creationId="{BD2A6D5D-97CF-5971-1DAE-39F6DB855CB3}"/>
          </ac:picMkLst>
        </pc:picChg>
      </pc:sldChg>
    </pc:docChg>
  </pc:docChgLst>
  <pc:docChgLst>
    <pc:chgData name="Brandon Kent" userId="4ca63151-2a3c-4377-9f14-853ceeae955c" providerId="ADAL" clId="{375851AB-5D00-4EF9-98F9-546D2F71D292}"/>
    <pc:docChg chg="undo redo custSel addSld delSld modSld sldOrd">
      <pc:chgData name="Brandon Kent" userId="4ca63151-2a3c-4377-9f14-853ceeae955c" providerId="ADAL" clId="{375851AB-5D00-4EF9-98F9-546D2F71D292}" dt="2025-08-05T01:16:50.871" v="7374" actId="14100"/>
      <pc:docMkLst>
        <pc:docMk/>
      </pc:docMkLst>
      <pc:sldChg chg="modSp mod">
        <pc:chgData name="Brandon Kent" userId="4ca63151-2a3c-4377-9f14-853ceeae955c" providerId="ADAL" clId="{375851AB-5D00-4EF9-98F9-546D2F71D292}" dt="2025-06-21T22:09:08.784" v="10" actId="207"/>
        <pc:sldMkLst>
          <pc:docMk/>
          <pc:sldMk cId="2586058810" sldId="256"/>
        </pc:sldMkLst>
      </pc:sldChg>
      <pc:sldChg chg="modSp mod ord">
        <pc:chgData name="Brandon Kent" userId="4ca63151-2a3c-4377-9f14-853ceeae955c" providerId="ADAL" clId="{375851AB-5D00-4EF9-98F9-546D2F71D292}" dt="2025-07-05T15:58:09.802" v="3402" actId="20577"/>
        <pc:sldMkLst>
          <pc:docMk/>
          <pc:sldMk cId="1713219598" sldId="257"/>
        </pc:sldMkLst>
      </pc:sldChg>
      <pc:sldChg chg="addSp delSp modSp mod ord">
        <pc:chgData name="Brandon Kent" userId="4ca63151-2a3c-4377-9f14-853ceeae955c" providerId="ADAL" clId="{375851AB-5D00-4EF9-98F9-546D2F71D292}" dt="2025-07-06T18:03:28.803" v="3744" actId="14861"/>
        <pc:sldMkLst>
          <pc:docMk/>
          <pc:sldMk cId="3571516367" sldId="258"/>
        </pc:sldMkLst>
      </pc:sldChg>
      <pc:sldChg chg="addSp delSp modSp mod ord">
        <pc:chgData name="Brandon Kent" userId="4ca63151-2a3c-4377-9f14-853ceeae955c" providerId="ADAL" clId="{375851AB-5D00-4EF9-98F9-546D2F71D292}" dt="2025-07-05T15:23:52.037" v="3175" actId="1076"/>
        <pc:sldMkLst>
          <pc:docMk/>
          <pc:sldMk cId="1742861620" sldId="266"/>
        </pc:sldMkLst>
      </pc:sldChg>
      <pc:sldChg chg="addSp delSp modSp mod setBg">
        <pc:chgData name="Brandon Kent" userId="4ca63151-2a3c-4377-9f14-853ceeae955c" providerId="ADAL" clId="{375851AB-5D00-4EF9-98F9-546D2F71D292}" dt="2025-07-06T20:08:57.695" v="4827" actId="1076"/>
        <pc:sldMkLst>
          <pc:docMk/>
          <pc:sldMk cId="1969787568" sldId="271"/>
        </pc:sldMkLst>
      </pc:sldChg>
      <pc:sldChg chg="modSp mod ord">
        <pc:chgData name="Brandon Kent" userId="4ca63151-2a3c-4377-9f14-853ceeae955c" providerId="ADAL" clId="{375851AB-5D00-4EF9-98F9-546D2F71D292}" dt="2025-07-04T16:28:03.593" v="1360" actId="20577"/>
        <pc:sldMkLst>
          <pc:docMk/>
          <pc:sldMk cId="608796113" sldId="278"/>
        </pc:sldMkLst>
      </pc:sldChg>
      <pc:sldChg chg="addSp delSp modSp mod ord">
        <pc:chgData name="Brandon Kent" userId="4ca63151-2a3c-4377-9f14-853ceeae955c" providerId="ADAL" clId="{375851AB-5D00-4EF9-98F9-546D2F71D292}" dt="2025-07-05T16:13:10.837" v="3637" actId="1076"/>
        <pc:sldMkLst>
          <pc:docMk/>
          <pc:sldMk cId="2241459136" sldId="279"/>
        </pc:sldMkLst>
      </pc:sldChg>
      <pc:sldChg chg="del ord setBg">
        <pc:chgData name="Brandon Kent" userId="4ca63151-2a3c-4377-9f14-853ceeae955c" providerId="ADAL" clId="{375851AB-5D00-4EF9-98F9-546D2F71D292}" dt="2025-06-21T22:55:37.900" v="689" actId="47"/>
        <pc:sldMkLst>
          <pc:docMk/>
          <pc:sldMk cId="334696707" sldId="280"/>
        </pc:sldMkLst>
      </pc:sldChg>
      <pc:sldChg chg="addSp delSp modSp mod">
        <pc:chgData name="Brandon Kent" userId="4ca63151-2a3c-4377-9f14-853ceeae955c" providerId="ADAL" clId="{375851AB-5D00-4EF9-98F9-546D2F71D292}" dt="2025-07-04T17:27:28.725" v="2692" actId="20577"/>
        <pc:sldMkLst>
          <pc:docMk/>
          <pc:sldMk cId="103458723" sldId="281"/>
        </pc:sldMkLst>
      </pc:sldChg>
      <pc:sldChg chg="addSp delSp modSp mod ord">
        <pc:chgData name="Brandon Kent" userId="4ca63151-2a3c-4377-9f14-853ceeae955c" providerId="ADAL" clId="{375851AB-5D00-4EF9-98F9-546D2F71D292}" dt="2025-08-05T01:16:50.871" v="7374" actId="14100"/>
        <pc:sldMkLst>
          <pc:docMk/>
          <pc:sldMk cId="636929804" sldId="282"/>
        </pc:sldMkLst>
        <pc:spChg chg="mod">
          <ac:chgData name="Brandon Kent" userId="4ca63151-2a3c-4377-9f14-853ceeae955c" providerId="ADAL" clId="{375851AB-5D00-4EF9-98F9-546D2F71D292}" dt="2025-08-03T20:04:41.578" v="7160" actId="20577"/>
          <ac:spMkLst>
            <pc:docMk/>
            <pc:sldMk cId="636929804" sldId="282"/>
            <ac:spMk id="2" creationId="{8B27D9B3-B64F-656A-0D99-161A6C0F518F}"/>
          </ac:spMkLst>
        </pc:spChg>
        <pc:spChg chg="mod">
          <ac:chgData name="Brandon Kent" userId="4ca63151-2a3c-4377-9f14-853ceeae955c" providerId="ADAL" clId="{375851AB-5D00-4EF9-98F9-546D2F71D292}" dt="2025-08-05T01:16:50.871" v="7374" actId="14100"/>
          <ac:spMkLst>
            <pc:docMk/>
            <pc:sldMk cId="636929804" sldId="282"/>
            <ac:spMk id="14" creationId="{5112969F-EB84-49D5-7100-1FB28870FB30}"/>
          </ac:spMkLst>
        </pc:spChg>
        <pc:picChg chg="add mod">
          <ac:chgData name="Brandon Kent" userId="4ca63151-2a3c-4377-9f14-853ceeae955c" providerId="ADAL" clId="{375851AB-5D00-4EF9-98F9-546D2F71D292}" dt="2025-08-03T20:25:44.697" v="7174" actId="1076"/>
          <ac:picMkLst>
            <pc:docMk/>
            <pc:sldMk cId="636929804" sldId="282"/>
            <ac:picMk id="4" creationId="{A46CB062-591D-CC2E-F926-F89B73718910}"/>
          </ac:picMkLst>
        </pc:picChg>
      </pc:sldChg>
      <pc:sldChg chg="del">
        <pc:chgData name="Brandon Kent" userId="4ca63151-2a3c-4377-9f14-853ceeae955c" providerId="ADAL" clId="{375851AB-5D00-4EF9-98F9-546D2F71D292}" dt="2025-06-21T23:10:30.392" v="1011" actId="47"/>
        <pc:sldMkLst>
          <pc:docMk/>
          <pc:sldMk cId="1658164610" sldId="283"/>
        </pc:sldMkLst>
      </pc:sldChg>
      <pc:sldChg chg="addSp delSp modSp mod ord">
        <pc:chgData name="Brandon Kent" userId="4ca63151-2a3c-4377-9f14-853ceeae955c" providerId="ADAL" clId="{375851AB-5D00-4EF9-98F9-546D2F71D292}" dt="2025-07-15T02:31:11.625" v="6645" actId="1076"/>
        <pc:sldMkLst>
          <pc:docMk/>
          <pc:sldMk cId="2403577982" sldId="284"/>
        </pc:sldMkLst>
        <pc:spChg chg="mod ord">
          <ac:chgData name="Brandon Kent" userId="4ca63151-2a3c-4377-9f14-853ceeae955c" providerId="ADAL" clId="{375851AB-5D00-4EF9-98F9-546D2F71D292}" dt="2025-07-15T02:31:11.625" v="6645" actId="1076"/>
          <ac:spMkLst>
            <pc:docMk/>
            <pc:sldMk cId="2403577982" sldId="284"/>
            <ac:spMk id="20" creationId="{33D8731E-4977-402E-8BFD-895B4D0544CC}"/>
          </ac:spMkLst>
        </pc:spChg>
        <pc:picChg chg="add mod">
          <ac:chgData name="Brandon Kent" userId="4ca63151-2a3c-4377-9f14-853ceeae955c" providerId="ADAL" clId="{375851AB-5D00-4EF9-98F9-546D2F71D292}" dt="2025-07-15T02:30:54.155" v="6643" actId="1076"/>
          <ac:picMkLst>
            <pc:docMk/>
            <pc:sldMk cId="2403577982" sldId="284"/>
            <ac:picMk id="4100" creationId="{FC03327C-01D3-6103-1300-B8B125659961}"/>
          </ac:picMkLst>
        </pc:picChg>
      </pc:sldChg>
      <pc:sldChg chg="del">
        <pc:chgData name="Brandon Kent" userId="4ca63151-2a3c-4377-9f14-853ceeae955c" providerId="ADAL" clId="{375851AB-5D00-4EF9-98F9-546D2F71D292}" dt="2025-06-21T23:10:31.949" v="1012" actId="47"/>
        <pc:sldMkLst>
          <pc:docMk/>
          <pc:sldMk cId="2791821786" sldId="285"/>
        </pc:sldMkLst>
      </pc:sldChg>
      <pc:sldChg chg="modSp add mod ord">
        <pc:chgData name="Brandon Kent" userId="4ca63151-2a3c-4377-9f14-853ceeae955c" providerId="ADAL" clId="{375851AB-5D00-4EF9-98F9-546D2F71D292}" dt="2025-08-03T20:46:18.798" v="7255" actId="20577"/>
        <pc:sldMkLst>
          <pc:docMk/>
          <pc:sldMk cId="2164357873" sldId="286"/>
        </pc:sldMkLst>
        <pc:spChg chg="mod">
          <ac:chgData name="Brandon Kent" userId="4ca63151-2a3c-4377-9f14-853ceeae955c" providerId="ADAL" clId="{375851AB-5D00-4EF9-98F9-546D2F71D292}" dt="2025-08-03T20:46:18.798" v="7255" actId="20577"/>
          <ac:spMkLst>
            <pc:docMk/>
            <pc:sldMk cId="2164357873" sldId="286"/>
            <ac:spMk id="14" creationId="{3F9CD373-0E70-E632-B80F-7290E63CB38D}"/>
          </ac:spMkLst>
        </pc:spChg>
      </pc:sldChg>
      <pc:sldChg chg="addSp delSp modSp add mod">
        <pc:chgData name="Brandon Kent" userId="4ca63151-2a3c-4377-9f14-853ceeae955c" providerId="ADAL" clId="{375851AB-5D00-4EF9-98F9-546D2F71D292}" dt="2025-07-06T19:53:39.566" v="4815" actId="27636"/>
        <pc:sldMkLst>
          <pc:docMk/>
          <pc:sldMk cId="2979045784" sldId="287"/>
        </pc:sldMkLst>
      </pc:sldChg>
      <pc:sldChg chg="addSp delSp modSp add mod ord">
        <pc:chgData name="Brandon Kent" userId="4ca63151-2a3c-4377-9f14-853ceeae955c" providerId="ADAL" clId="{375851AB-5D00-4EF9-98F9-546D2F71D292}" dt="2025-08-03T21:06:20.240" v="7279" actId="20577"/>
        <pc:sldMkLst>
          <pc:docMk/>
          <pc:sldMk cId="4260394973" sldId="288"/>
        </pc:sldMkLst>
        <pc:spChg chg="mod">
          <ac:chgData name="Brandon Kent" userId="4ca63151-2a3c-4377-9f14-853ceeae955c" providerId="ADAL" clId="{375851AB-5D00-4EF9-98F9-546D2F71D292}" dt="2025-08-03T21:06:20.240" v="7279" actId="20577"/>
          <ac:spMkLst>
            <pc:docMk/>
            <pc:sldMk cId="4260394973" sldId="288"/>
            <ac:spMk id="2" creationId="{EC889FFF-14DF-2FD2-18EE-2BC65E47F838}"/>
          </ac:spMkLst>
        </pc:spChg>
        <pc:spChg chg="mod">
          <ac:chgData name="Brandon Kent" userId="4ca63151-2a3c-4377-9f14-853ceeae955c" providerId="ADAL" clId="{375851AB-5D00-4EF9-98F9-546D2F71D292}" dt="2025-07-29T02:22:51.229" v="7104" actId="114"/>
          <ac:spMkLst>
            <pc:docMk/>
            <pc:sldMk cId="4260394973" sldId="288"/>
            <ac:spMk id="14" creationId="{5D36D7FD-A9B3-1BDC-1478-02ACC8A91973}"/>
          </ac:spMkLst>
        </pc:spChg>
      </pc:sldChg>
      <pc:sldChg chg="addSp modSp add mod ord">
        <pc:chgData name="Brandon Kent" userId="4ca63151-2a3c-4377-9f14-853ceeae955c" providerId="ADAL" clId="{375851AB-5D00-4EF9-98F9-546D2F71D292}" dt="2025-07-15T02:23:35.900" v="6631" actId="20577"/>
        <pc:sldMkLst>
          <pc:docMk/>
          <pc:sldMk cId="683738374" sldId="289"/>
        </pc:sldMkLst>
        <pc:spChg chg="add mod">
          <ac:chgData name="Brandon Kent" userId="4ca63151-2a3c-4377-9f14-853ceeae955c" providerId="ADAL" clId="{375851AB-5D00-4EF9-98F9-546D2F71D292}" dt="2025-07-15T02:23:35.900" v="6631" actId="20577"/>
          <ac:spMkLst>
            <pc:docMk/>
            <pc:sldMk cId="683738374" sldId="289"/>
            <ac:spMk id="2" creationId="{A07291B8-9993-6594-611F-D1FA6A1A7DCA}"/>
          </ac:spMkLst>
        </pc:spChg>
      </pc:sldChg>
      <pc:sldChg chg="addSp modSp add mod">
        <pc:chgData name="Brandon Kent" userId="4ca63151-2a3c-4377-9f14-853ceeae955c" providerId="ADAL" clId="{375851AB-5D00-4EF9-98F9-546D2F71D292}" dt="2025-08-03T21:14:12.245" v="7284" actId="6549"/>
        <pc:sldMkLst>
          <pc:docMk/>
          <pc:sldMk cId="3721335832" sldId="290"/>
        </pc:sldMkLst>
        <pc:spChg chg="mod">
          <ac:chgData name="Brandon Kent" userId="4ca63151-2a3c-4377-9f14-853ceeae955c" providerId="ADAL" clId="{375851AB-5D00-4EF9-98F9-546D2F71D292}" dt="2025-08-03T21:14:12.245" v="7284" actId="6549"/>
          <ac:spMkLst>
            <pc:docMk/>
            <pc:sldMk cId="3721335832" sldId="290"/>
            <ac:spMk id="14" creationId="{1839A07E-DE12-6A1B-8CB5-CA59CA9A50DA}"/>
          </ac:spMkLst>
        </pc:spChg>
      </pc:sldChg>
      <pc:sldChg chg="addSp delSp modSp add mod">
        <pc:chgData name="Brandon Kent" userId="4ca63151-2a3c-4377-9f14-853ceeae955c" providerId="ADAL" clId="{375851AB-5D00-4EF9-98F9-546D2F71D292}" dt="2025-07-05T16:27:12.422" v="3671" actId="1076"/>
        <pc:sldMkLst>
          <pc:docMk/>
          <pc:sldMk cId="269510515" sldId="291"/>
        </pc:sldMkLst>
      </pc:sldChg>
      <pc:sldChg chg="add del ord">
        <pc:chgData name="Brandon Kent" userId="4ca63151-2a3c-4377-9f14-853ceeae955c" providerId="ADAL" clId="{375851AB-5D00-4EF9-98F9-546D2F71D292}" dt="2025-06-21T22:42:15.166" v="455" actId="2696"/>
        <pc:sldMkLst>
          <pc:docMk/>
          <pc:sldMk cId="3413200737" sldId="292"/>
        </pc:sldMkLst>
      </pc:sldChg>
      <pc:sldChg chg="addSp modSp add mod">
        <pc:chgData name="Brandon Kent" userId="4ca63151-2a3c-4377-9f14-853ceeae955c" providerId="ADAL" clId="{375851AB-5D00-4EF9-98F9-546D2F71D292}" dt="2025-07-05T14:58:22.072" v="2959" actId="20577"/>
        <pc:sldMkLst>
          <pc:docMk/>
          <pc:sldMk cId="1413504678" sldId="293"/>
        </pc:sldMkLst>
      </pc:sldChg>
      <pc:sldChg chg="addSp modSp add mod">
        <pc:chgData name="Brandon Kent" userId="4ca63151-2a3c-4377-9f14-853ceeae955c" providerId="ADAL" clId="{375851AB-5D00-4EF9-98F9-546D2F71D292}" dt="2025-07-05T15:09:53.953" v="3139" actId="20577"/>
        <pc:sldMkLst>
          <pc:docMk/>
          <pc:sldMk cId="29526635" sldId="294"/>
        </pc:sldMkLst>
      </pc:sldChg>
      <pc:sldChg chg="modSp add mod">
        <pc:chgData name="Brandon Kent" userId="4ca63151-2a3c-4377-9f14-853ceeae955c" providerId="ADAL" clId="{375851AB-5D00-4EF9-98F9-546D2F71D292}" dt="2025-08-03T21:23:17.370" v="7285" actId="400"/>
        <pc:sldMkLst>
          <pc:docMk/>
          <pc:sldMk cId="3823409495" sldId="295"/>
        </pc:sldMkLst>
        <pc:spChg chg="mod">
          <ac:chgData name="Brandon Kent" userId="4ca63151-2a3c-4377-9f14-853ceeae955c" providerId="ADAL" clId="{375851AB-5D00-4EF9-98F9-546D2F71D292}" dt="2025-08-03T21:23:17.370" v="7285" actId="400"/>
          <ac:spMkLst>
            <pc:docMk/>
            <pc:sldMk cId="3823409495" sldId="295"/>
            <ac:spMk id="3" creationId="{93E1F841-5B89-2556-06EA-331589CBCFF5}"/>
          </ac:spMkLst>
        </pc:spChg>
      </pc:sldChg>
      <pc:sldChg chg="addSp delSp modSp add mod">
        <pc:chgData name="Brandon Kent" userId="4ca63151-2a3c-4377-9f14-853ceeae955c" providerId="ADAL" clId="{375851AB-5D00-4EF9-98F9-546D2F71D292}" dt="2025-08-05T00:48:18.872" v="7372"/>
        <pc:sldMkLst>
          <pc:docMk/>
          <pc:sldMk cId="1425922182" sldId="296"/>
        </pc:sldMkLst>
        <pc:spChg chg="mod">
          <ac:chgData name="Brandon Kent" userId="4ca63151-2a3c-4377-9f14-853ceeae955c" providerId="ADAL" clId="{375851AB-5D00-4EF9-98F9-546D2F71D292}" dt="2025-08-03T20:02:38.363" v="7131" actId="20577"/>
          <ac:spMkLst>
            <pc:docMk/>
            <pc:sldMk cId="1425922182" sldId="296"/>
            <ac:spMk id="2" creationId="{C63DCB39-DBAB-A96C-17A7-F25EA145495A}"/>
          </ac:spMkLst>
        </pc:spChg>
        <pc:spChg chg="mod">
          <ac:chgData name="Brandon Kent" userId="4ca63151-2a3c-4377-9f14-853ceeae955c" providerId="ADAL" clId="{375851AB-5D00-4EF9-98F9-546D2F71D292}" dt="2025-08-05T00:48:18.872" v="7372"/>
          <ac:spMkLst>
            <pc:docMk/>
            <pc:sldMk cId="1425922182" sldId="296"/>
            <ac:spMk id="14" creationId="{ED844E1E-ED53-9192-522C-2862FC39267B}"/>
          </ac:spMkLst>
        </pc:spChg>
        <pc:picChg chg="add mod">
          <ac:chgData name="Brandon Kent" userId="4ca63151-2a3c-4377-9f14-853ceeae955c" providerId="ADAL" clId="{375851AB-5D00-4EF9-98F9-546D2F71D292}" dt="2025-07-09T01:51:59.315" v="4868" actId="14861"/>
          <ac:picMkLst>
            <pc:docMk/>
            <pc:sldMk cId="1425922182" sldId="296"/>
            <ac:picMk id="4" creationId="{03B7B126-6B2D-9495-5979-44D9ED20DA91}"/>
          </ac:picMkLst>
        </pc:picChg>
      </pc:sldChg>
      <pc:sldChg chg="modSp add del mod ord">
        <pc:chgData name="Brandon Kent" userId="4ca63151-2a3c-4377-9f14-853ceeae955c" providerId="ADAL" clId="{375851AB-5D00-4EF9-98F9-546D2F71D292}" dt="2025-08-03T20:57:50.019" v="7257" actId="47"/>
        <pc:sldMkLst>
          <pc:docMk/>
          <pc:sldMk cId="197422786" sldId="297"/>
        </pc:sldMkLst>
      </pc:sldChg>
      <pc:sldChg chg="add del ord">
        <pc:chgData name="Brandon Kent" userId="4ca63151-2a3c-4377-9f14-853ceeae955c" providerId="ADAL" clId="{375851AB-5D00-4EF9-98F9-546D2F71D292}" dt="2025-06-21T22:55:49.286" v="696" actId="47"/>
        <pc:sldMkLst>
          <pc:docMk/>
          <pc:sldMk cId="3841408086" sldId="297"/>
        </pc:sldMkLst>
      </pc:sldChg>
      <pc:sldChg chg="addSp delSp modSp add mod">
        <pc:chgData name="Brandon Kent" userId="4ca63151-2a3c-4377-9f14-853ceeae955c" providerId="ADAL" clId="{375851AB-5D00-4EF9-98F9-546D2F71D292}" dt="2025-08-03T20:40:36.215" v="7192" actId="14861"/>
        <pc:sldMkLst>
          <pc:docMk/>
          <pc:sldMk cId="3604194135" sldId="298"/>
        </pc:sldMkLst>
        <pc:picChg chg="add mod">
          <ac:chgData name="Brandon Kent" userId="4ca63151-2a3c-4377-9f14-853ceeae955c" providerId="ADAL" clId="{375851AB-5D00-4EF9-98F9-546D2F71D292}" dt="2025-08-03T20:40:36.215" v="7192" actId="14861"/>
          <ac:picMkLst>
            <pc:docMk/>
            <pc:sldMk cId="3604194135" sldId="298"/>
            <ac:picMk id="10" creationId="{B76D9BAA-5314-245F-C8C1-F83220326531}"/>
          </ac:picMkLst>
        </pc:picChg>
      </pc:sldChg>
      <pc:sldChg chg="addSp modSp add mod">
        <pc:chgData name="Brandon Kent" userId="4ca63151-2a3c-4377-9f14-853ceeae955c" providerId="ADAL" clId="{375851AB-5D00-4EF9-98F9-546D2F71D292}" dt="2025-07-04T17:32:15.361" v="2754" actId="20577"/>
        <pc:sldMkLst>
          <pc:docMk/>
          <pc:sldMk cId="4245980666" sldId="299"/>
        </pc:sldMkLst>
      </pc:sldChg>
      <pc:sldChg chg="addSp delSp modSp add mod">
        <pc:chgData name="Brandon Kent" userId="4ca63151-2a3c-4377-9f14-853ceeae955c" providerId="ADAL" clId="{375851AB-5D00-4EF9-98F9-546D2F71D292}" dt="2025-07-04T17:00:51.521" v="2272" actId="1076"/>
        <pc:sldMkLst>
          <pc:docMk/>
          <pc:sldMk cId="2994063047" sldId="300"/>
        </pc:sldMkLst>
      </pc:sldChg>
      <pc:sldChg chg="modSp add mod">
        <pc:chgData name="Brandon Kent" userId="4ca63151-2a3c-4377-9f14-853ceeae955c" providerId="ADAL" clId="{375851AB-5D00-4EF9-98F9-546D2F71D292}" dt="2025-07-05T16:40:27.410" v="3719" actId="20577"/>
        <pc:sldMkLst>
          <pc:docMk/>
          <pc:sldMk cId="3893581737" sldId="301"/>
        </pc:sldMkLst>
      </pc:sldChg>
      <pc:sldChg chg="addSp modSp add mod">
        <pc:chgData name="Brandon Kent" userId="4ca63151-2a3c-4377-9f14-853ceeae955c" providerId="ADAL" clId="{375851AB-5D00-4EF9-98F9-546D2F71D292}" dt="2025-07-05T16:01:01.562" v="3429" actId="113"/>
        <pc:sldMkLst>
          <pc:docMk/>
          <pc:sldMk cId="1573825866" sldId="302"/>
        </pc:sldMkLst>
      </pc:sldChg>
      <pc:sldChg chg="addSp delSp modSp add mod ord">
        <pc:chgData name="Brandon Kent" userId="4ca63151-2a3c-4377-9f14-853ceeae955c" providerId="ADAL" clId="{375851AB-5D00-4EF9-98F9-546D2F71D292}" dt="2025-07-05T16:27:22.442" v="3673" actId="1076"/>
        <pc:sldMkLst>
          <pc:docMk/>
          <pc:sldMk cId="4012329732" sldId="303"/>
        </pc:sldMkLst>
      </pc:sldChg>
      <pc:sldChg chg="add">
        <pc:chgData name="Brandon Kent" userId="4ca63151-2a3c-4377-9f14-853ceeae955c" providerId="ADAL" clId="{375851AB-5D00-4EF9-98F9-546D2F71D292}" dt="2025-06-21T23:06:58.418" v="901" actId="2890"/>
        <pc:sldMkLst>
          <pc:docMk/>
          <pc:sldMk cId="902169711" sldId="304"/>
        </pc:sldMkLst>
      </pc:sldChg>
      <pc:sldChg chg="addSp modSp add mod ord">
        <pc:chgData name="Brandon Kent" userId="4ca63151-2a3c-4377-9f14-853ceeae955c" providerId="ADAL" clId="{375851AB-5D00-4EF9-98F9-546D2F71D292}" dt="2025-07-05T15:29:55.848" v="3185" actId="1076"/>
        <pc:sldMkLst>
          <pc:docMk/>
          <pc:sldMk cId="636434322" sldId="305"/>
        </pc:sldMkLst>
      </pc:sldChg>
      <pc:sldChg chg="add del">
        <pc:chgData name="Brandon Kent" userId="4ca63151-2a3c-4377-9f14-853ceeae955c" providerId="ADAL" clId="{375851AB-5D00-4EF9-98F9-546D2F71D292}" dt="2025-07-04T17:30:22.739" v="2746" actId="47"/>
        <pc:sldMkLst>
          <pc:docMk/>
          <pc:sldMk cId="360169482" sldId="306"/>
        </pc:sldMkLst>
      </pc:sldChg>
      <pc:sldChg chg="add del">
        <pc:chgData name="Brandon Kent" userId="4ca63151-2a3c-4377-9f14-853ceeae955c" providerId="ADAL" clId="{375851AB-5D00-4EF9-98F9-546D2F71D292}" dt="2025-06-21T23:09:07.931" v="991" actId="47"/>
        <pc:sldMkLst>
          <pc:docMk/>
          <pc:sldMk cId="2061316233" sldId="306"/>
        </pc:sldMkLst>
      </pc:sldChg>
      <pc:sldChg chg="modSp add del mod">
        <pc:chgData name="Brandon Kent" userId="4ca63151-2a3c-4377-9f14-853ceeae955c" providerId="ADAL" clId="{375851AB-5D00-4EF9-98F9-546D2F71D292}" dt="2025-07-05T14:36:15.136" v="2791" actId="47"/>
        <pc:sldMkLst>
          <pc:docMk/>
          <pc:sldMk cId="4000958822" sldId="307"/>
        </pc:sldMkLst>
      </pc:sldChg>
      <pc:sldChg chg="modSp add del mod">
        <pc:chgData name="Brandon Kent" userId="4ca63151-2a3c-4377-9f14-853ceeae955c" providerId="ADAL" clId="{375851AB-5D00-4EF9-98F9-546D2F71D292}" dt="2025-07-05T14:36:16.593" v="2792" actId="47"/>
        <pc:sldMkLst>
          <pc:docMk/>
          <pc:sldMk cId="1465437537" sldId="308"/>
        </pc:sldMkLst>
      </pc:sldChg>
      <pc:sldChg chg="addSp delSp modSp add mod setBg">
        <pc:chgData name="Brandon Kent" userId="4ca63151-2a3c-4377-9f14-853ceeae955c" providerId="ADAL" clId="{375851AB-5D00-4EF9-98F9-546D2F71D292}" dt="2025-07-04T17:01:07.129" v="2274" actId="14100"/>
        <pc:sldMkLst>
          <pc:docMk/>
          <pc:sldMk cId="549142004" sldId="309"/>
        </pc:sldMkLst>
      </pc:sldChg>
      <pc:sldChg chg="addSp delSp modSp add mod">
        <pc:chgData name="Brandon Kent" userId="4ca63151-2a3c-4377-9f14-853ceeae955c" providerId="ADAL" clId="{375851AB-5D00-4EF9-98F9-546D2F71D292}" dt="2025-07-04T17:14:43.374" v="2549" actId="1076"/>
        <pc:sldMkLst>
          <pc:docMk/>
          <pc:sldMk cId="838430529" sldId="310"/>
        </pc:sldMkLst>
      </pc:sldChg>
      <pc:sldChg chg="addSp delSp modSp add mod">
        <pc:chgData name="Brandon Kent" userId="4ca63151-2a3c-4377-9f14-853ceeae955c" providerId="ADAL" clId="{375851AB-5D00-4EF9-98F9-546D2F71D292}" dt="2025-07-04T17:16:21.790" v="2577" actId="20577"/>
        <pc:sldMkLst>
          <pc:docMk/>
          <pc:sldMk cId="976495653" sldId="311"/>
        </pc:sldMkLst>
      </pc:sldChg>
      <pc:sldChg chg="add del">
        <pc:chgData name="Brandon Kent" userId="4ca63151-2a3c-4377-9f14-853ceeae955c" providerId="ADAL" clId="{375851AB-5D00-4EF9-98F9-546D2F71D292}" dt="2025-07-04T17:14:51.032" v="2550" actId="2696"/>
        <pc:sldMkLst>
          <pc:docMk/>
          <pc:sldMk cId="3275075728" sldId="311"/>
        </pc:sldMkLst>
      </pc:sldChg>
      <pc:sldChg chg="addSp delSp modSp add mod ord">
        <pc:chgData name="Brandon Kent" userId="4ca63151-2a3c-4377-9f14-853ceeae955c" providerId="ADAL" clId="{375851AB-5D00-4EF9-98F9-546D2F71D292}" dt="2025-07-04T17:29:25.224" v="2721" actId="20577"/>
        <pc:sldMkLst>
          <pc:docMk/>
          <pc:sldMk cId="2053129210" sldId="312"/>
        </pc:sldMkLst>
      </pc:sldChg>
      <pc:sldChg chg="add">
        <pc:chgData name="Brandon Kent" userId="4ca63151-2a3c-4377-9f14-853ceeae955c" providerId="ADAL" clId="{375851AB-5D00-4EF9-98F9-546D2F71D292}" dt="2025-07-04T17:26:24.293" v="2683" actId="2890"/>
        <pc:sldMkLst>
          <pc:docMk/>
          <pc:sldMk cId="3782725258" sldId="313"/>
        </pc:sldMkLst>
      </pc:sldChg>
      <pc:sldChg chg="addSp delSp modSp add mod ord">
        <pc:chgData name="Brandon Kent" userId="4ca63151-2a3c-4377-9f14-853ceeae955c" providerId="ADAL" clId="{375851AB-5D00-4EF9-98F9-546D2F71D292}" dt="2025-07-05T14:34:19.764" v="2774" actId="1076"/>
        <pc:sldMkLst>
          <pc:docMk/>
          <pc:sldMk cId="2797586478" sldId="314"/>
        </pc:sldMkLst>
      </pc:sldChg>
      <pc:sldChg chg="addSp delSp modSp add mod ord">
        <pc:chgData name="Brandon Kent" userId="4ca63151-2a3c-4377-9f14-853ceeae955c" providerId="ADAL" clId="{375851AB-5D00-4EF9-98F9-546D2F71D292}" dt="2025-07-05T14:48:23.496" v="2859" actId="20577"/>
        <pc:sldMkLst>
          <pc:docMk/>
          <pc:sldMk cId="3105406904" sldId="315"/>
        </pc:sldMkLst>
      </pc:sldChg>
      <pc:sldChg chg="addSp modSp add mod">
        <pc:chgData name="Brandon Kent" userId="4ca63151-2a3c-4377-9f14-853ceeae955c" providerId="ADAL" clId="{375851AB-5D00-4EF9-98F9-546D2F71D292}" dt="2025-07-05T16:38:13.091" v="3709" actId="1076"/>
        <pc:sldMkLst>
          <pc:docMk/>
          <pc:sldMk cId="2582355297" sldId="316"/>
        </pc:sldMkLst>
      </pc:sldChg>
      <pc:sldChg chg="addSp delSp modSp add mod">
        <pc:chgData name="Brandon Kent" userId="4ca63151-2a3c-4377-9f14-853ceeae955c" providerId="ADAL" clId="{375851AB-5D00-4EF9-98F9-546D2F71D292}" dt="2025-07-05T16:11:46.974" v="3633" actId="20577"/>
        <pc:sldMkLst>
          <pc:docMk/>
          <pc:sldMk cId="1627312652" sldId="317"/>
        </pc:sldMkLst>
      </pc:sldChg>
      <pc:sldChg chg="addSp delSp modSp add mod">
        <pc:chgData name="Brandon Kent" userId="4ca63151-2a3c-4377-9f14-853ceeae955c" providerId="ADAL" clId="{375851AB-5D00-4EF9-98F9-546D2F71D292}" dt="2025-07-05T16:27:37.482" v="3676" actId="1076"/>
        <pc:sldMkLst>
          <pc:docMk/>
          <pc:sldMk cId="1883095341" sldId="318"/>
        </pc:sldMkLst>
      </pc:sldChg>
      <pc:sldChg chg="modSp add mod">
        <pc:chgData name="Brandon Kent" userId="4ca63151-2a3c-4377-9f14-853ceeae955c" providerId="ADAL" clId="{375851AB-5D00-4EF9-98F9-546D2F71D292}" dt="2025-07-05T16:41:31.772" v="3743"/>
        <pc:sldMkLst>
          <pc:docMk/>
          <pc:sldMk cId="719096728" sldId="319"/>
        </pc:sldMkLst>
      </pc:sldChg>
      <pc:sldChg chg="addSp delSp modSp add mod">
        <pc:chgData name="Brandon Kent" userId="4ca63151-2a3c-4377-9f14-853ceeae955c" providerId="ADAL" clId="{375851AB-5D00-4EF9-98F9-546D2F71D292}" dt="2025-07-28T23:19:09.690" v="7079" actId="1076"/>
        <pc:sldMkLst>
          <pc:docMk/>
          <pc:sldMk cId="3894380727" sldId="320"/>
        </pc:sldMkLst>
        <pc:spChg chg="mod">
          <ac:chgData name="Brandon Kent" userId="4ca63151-2a3c-4377-9f14-853ceeae955c" providerId="ADAL" clId="{375851AB-5D00-4EF9-98F9-546D2F71D292}" dt="2025-07-15T01:50:36.763" v="6233" actId="20577"/>
          <ac:spMkLst>
            <pc:docMk/>
            <pc:sldMk cId="3894380727" sldId="320"/>
            <ac:spMk id="2" creationId="{10FA8728-8EE7-30A9-EAD6-BCBB8F086EF9}"/>
          </ac:spMkLst>
        </pc:spChg>
        <pc:picChg chg="add mod">
          <ac:chgData name="Brandon Kent" userId="4ca63151-2a3c-4377-9f14-853ceeae955c" providerId="ADAL" clId="{375851AB-5D00-4EF9-98F9-546D2F71D292}" dt="2025-07-28T23:19:09.690" v="7079" actId="1076"/>
          <ac:picMkLst>
            <pc:docMk/>
            <pc:sldMk cId="3894380727" sldId="320"/>
            <ac:picMk id="6" creationId="{C5B4F9D5-7E96-97CB-C471-3D23CA10DC94}"/>
          </ac:picMkLst>
        </pc:picChg>
      </pc:sldChg>
      <pc:sldChg chg="addSp delSp modSp add mod ord">
        <pc:chgData name="Brandon Kent" userId="4ca63151-2a3c-4377-9f14-853ceeae955c" providerId="ADAL" clId="{375851AB-5D00-4EF9-98F9-546D2F71D292}" dt="2025-08-03T21:09:10.449" v="7283"/>
        <pc:sldMkLst>
          <pc:docMk/>
          <pc:sldMk cId="1750277599" sldId="321"/>
        </pc:sldMkLst>
        <pc:spChg chg="mod">
          <ac:chgData name="Brandon Kent" userId="4ca63151-2a3c-4377-9f14-853ceeae955c" providerId="ADAL" clId="{375851AB-5D00-4EF9-98F9-546D2F71D292}" dt="2025-07-15T02:06:06.800" v="6325" actId="27636"/>
          <ac:spMkLst>
            <pc:docMk/>
            <pc:sldMk cId="1750277599" sldId="321"/>
            <ac:spMk id="14" creationId="{7BC82AA6-AF8F-4710-41C9-B484A1200A06}"/>
          </ac:spMkLst>
        </pc:spChg>
      </pc:sldChg>
      <pc:sldChg chg="addSp delSp modSp add mod">
        <pc:chgData name="Brandon Kent" userId="4ca63151-2a3c-4377-9f14-853ceeae955c" providerId="ADAL" clId="{375851AB-5D00-4EF9-98F9-546D2F71D292}" dt="2025-07-06T20:02:49.379" v="4822" actId="1076"/>
        <pc:sldMkLst>
          <pc:docMk/>
          <pc:sldMk cId="2173101157" sldId="322"/>
        </pc:sldMkLst>
      </pc:sldChg>
      <pc:sldChg chg="addSp delSp modSp add mod ord">
        <pc:chgData name="Brandon Kent" userId="4ca63151-2a3c-4377-9f14-853ceeae955c" providerId="ADAL" clId="{375851AB-5D00-4EF9-98F9-546D2F71D292}" dt="2025-07-15T01:38:45.734" v="6004" actId="1076"/>
        <pc:sldMkLst>
          <pc:docMk/>
          <pc:sldMk cId="3031674115" sldId="323"/>
        </pc:sldMkLst>
        <pc:spChg chg="mod">
          <ac:chgData name="Brandon Kent" userId="4ca63151-2a3c-4377-9f14-853ceeae955c" providerId="ADAL" clId="{375851AB-5D00-4EF9-98F9-546D2F71D292}" dt="2025-07-15T01:26:49.541" v="5975" actId="20577"/>
          <ac:spMkLst>
            <pc:docMk/>
            <pc:sldMk cId="3031674115" sldId="323"/>
            <ac:spMk id="2" creationId="{876091CA-5FB5-4321-6D38-660BC7C1AC20}"/>
          </ac:spMkLst>
        </pc:spChg>
        <pc:picChg chg="add mod">
          <ac:chgData name="Brandon Kent" userId="4ca63151-2a3c-4377-9f14-853ceeae955c" providerId="ADAL" clId="{375851AB-5D00-4EF9-98F9-546D2F71D292}" dt="2025-07-15T01:38:45.734" v="6004" actId="1076"/>
          <ac:picMkLst>
            <pc:docMk/>
            <pc:sldMk cId="3031674115" sldId="323"/>
            <ac:picMk id="6" creationId="{65C68AAB-2A5C-E949-62BA-F4F00739B3E1}"/>
          </ac:picMkLst>
        </pc:picChg>
      </pc:sldChg>
      <pc:sldChg chg="addSp modSp add mod">
        <pc:chgData name="Brandon Kent" userId="4ca63151-2a3c-4377-9f14-853ceeae955c" providerId="ADAL" clId="{375851AB-5D00-4EF9-98F9-546D2F71D292}" dt="2025-07-15T02:15:50.042" v="6619" actId="313"/>
        <pc:sldMkLst>
          <pc:docMk/>
          <pc:sldMk cId="1829239050" sldId="324"/>
        </pc:sldMkLst>
        <pc:spChg chg="mod">
          <ac:chgData name="Brandon Kent" userId="4ca63151-2a3c-4377-9f14-853ceeae955c" providerId="ADAL" clId="{375851AB-5D00-4EF9-98F9-546D2F71D292}" dt="2025-07-15T02:15:50.042" v="6619" actId="313"/>
          <ac:spMkLst>
            <pc:docMk/>
            <pc:sldMk cId="1829239050" sldId="324"/>
            <ac:spMk id="2" creationId="{7A5E7DC8-3913-C5D2-6FFA-F59B0885A395}"/>
          </ac:spMkLst>
        </pc:spChg>
        <pc:spChg chg="mod">
          <ac:chgData name="Brandon Kent" userId="4ca63151-2a3c-4377-9f14-853ceeae955c" providerId="ADAL" clId="{375851AB-5D00-4EF9-98F9-546D2F71D292}" dt="2025-07-15T02:15:38.709" v="6618" actId="20577"/>
          <ac:spMkLst>
            <pc:docMk/>
            <pc:sldMk cId="1829239050" sldId="324"/>
            <ac:spMk id="14" creationId="{2331FCF3-6A5F-A3C6-54A1-1869B330F972}"/>
          </ac:spMkLst>
        </pc:spChg>
        <pc:picChg chg="add mod">
          <ac:chgData name="Brandon Kent" userId="4ca63151-2a3c-4377-9f14-853ceeae955c" providerId="ADAL" clId="{375851AB-5D00-4EF9-98F9-546D2F71D292}" dt="2025-07-15T02:02:32.418" v="6248" actId="1076"/>
          <ac:picMkLst>
            <pc:docMk/>
            <pc:sldMk cId="1829239050" sldId="324"/>
            <ac:picMk id="4" creationId="{91DFADC9-C111-85D7-8513-FCAEB455E882}"/>
          </ac:picMkLst>
        </pc:picChg>
      </pc:sldChg>
      <pc:sldChg chg="modSp add mod ord">
        <pc:chgData name="Brandon Kent" userId="4ca63151-2a3c-4377-9f14-853ceeae955c" providerId="ADAL" clId="{375851AB-5D00-4EF9-98F9-546D2F71D292}" dt="2025-07-28T23:07:58.531" v="6772"/>
        <pc:sldMkLst>
          <pc:docMk/>
          <pc:sldMk cId="2577149722" sldId="325"/>
        </pc:sldMkLst>
        <pc:spChg chg="mod">
          <ac:chgData name="Brandon Kent" userId="4ca63151-2a3c-4377-9f14-853ceeae955c" providerId="ADAL" clId="{375851AB-5D00-4EF9-98F9-546D2F71D292}" dt="2025-07-15T01:49:02.177" v="6195" actId="6549"/>
          <ac:spMkLst>
            <pc:docMk/>
            <pc:sldMk cId="2577149722" sldId="325"/>
            <ac:spMk id="14" creationId="{E3BE86B2-A781-759F-DCD9-6AF7B6F9E8ED}"/>
          </ac:spMkLst>
        </pc:spChg>
        <pc:picChg chg="mod">
          <ac:chgData name="Brandon Kent" userId="4ca63151-2a3c-4377-9f14-853ceeae955c" providerId="ADAL" clId="{375851AB-5D00-4EF9-98F9-546D2F71D292}" dt="2025-07-09T03:05:09.316" v="5602" actId="1076"/>
          <ac:picMkLst>
            <pc:docMk/>
            <pc:sldMk cId="2577149722" sldId="325"/>
            <ac:picMk id="6" creationId="{039EA7EE-42D8-6D8B-4319-3B74F4148C5D}"/>
          </ac:picMkLst>
        </pc:picChg>
      </pc:sldChg>
      <pc:sldChg chg="addSp delSp modSp add mod">
        <pc:chgData name="Brandon Kent" userId="4ca63151-2a3c-4377-9f14-853ceeae955c" providerId="ADAL" clId="{375851AB-5D00-4EF9-98F9-546D2F71D292}" dt="2025-07-15T01:55:17.007" v="6244" actId="1076"/>
        <pc:sldMkLst>
          <pc:docMk/>
          <pc:sldMk cId="1824947792" sldId="326"/>
        </pc:sldMkLst>
        <pc:spChg chg="mod">
          <ac:chgData name="Brandon Kent" userId="4ca63151-2a3c-4377-9f14-853ceeae955c" providerId="ADAL" clId="{375851AB-5D00-4EF9-98F9-546D2F71D292}" dt="2025-07-15T01:43:37.527" v="6131" actId="20577"/>
          <ac:spMkLst>
            <pc:docMk/>
            <pc:sldMk cId="1824947792" sldId="326"/>
            <ac:spMk id="14" creationId="{C34C2AB2-E3C6-E907-93BB-95B8B0B7E629}"/>
          </ac:spMkLst>
        </pc:spChg>
        <pc:picChg chg="add mod">
          <ac:chgData name="Brandon Kent" userId="4ca63151-2a3c-4377-9f14-853ceeae955c" providerId="ADAL" clId="{375851AB-5D00-4EF9-98F9-546D2F71D292}" dt="2025-07-15T01:55:17.007" v="6244" actId="1076"/>
          <ac:picMkLst>
            <pc:docMk/>
            <pc:sldMk cId="1824947792" sldId="326"/>
            <ac:picMk id="6" creationId="{ECEA5ED4-9F90-629E-0F93-855973FB80CF}"/>
          </ac:picMkLst>
        </pc:picChg>
      </pc:sldChg>
      <pc:sldChg chg="addSp delSp modSp add mod">
        <pc:chgData name="Brandon Kent" userId="4ca63151-2a3c-4377-9f14-853ceeae955c" providerId="ADAL" clId="{375851AB-5D00-4EF9-98F9-546D2F71D292}" dt="2025-07-15T01:28:18.093" v="5982" actId="1076"/>
        <pc:sldMkLst>
          <pc:docMk/>
          <pc:sldMk cId="4125523434" sldId="327"/>
        </pc:sldMkLst>
        <pc:picChg chg="add mod">
          <ac:chgData name="Brandon Kent" userId="4ca63151-2a3c-4377-9f14-853ceeae955c" providerId="ADAL" clId="{375851AB-5D00-4EF9-98F9-546D2F71D292}" dt="2025-07-15T01:28:18.093" v="5982" actId="1076"/>
          <ac:picMkLst>
            <pc:docMk/>
            <pc:sldMk cId="4125523434" sldId="327"/>
            <ac:picMk id="4" creationId="{702751E1-102E-11C3-B090-BD2B2AE96A0F}"/>
          </ac:picMkLst>
        </pc:picChg>
      </pc:sldChg>
      <pc:sldChg chg="addSp delSp modSp add mod ord">
        <pc:chgData name="Brandon Kent" userId="4ca63151-2a3c-4377-9f14-853ceeae955c" providerId="ADAL" clId="{375851AB-5D00-4EF9-98F9-546D2F71D292}" dt="2025-08-03T21:09:09.198" v="7281"/>
        <pc:sldMkLst>
          <pc:docMk/>
          <pc:sldMk cId="2119854032" sldId="328"/>
        </pc:sldMkLst>
        <pc:spChg chg="mod">
          <ac:chgData name="Brandon Kent" userId="4ca63151-2a3c-4377-9f14-853ceeae955c" providerId="ADAL" clId="{375851AB-5D00-4EF9-98F9-546D2F71D292}" dt="2025-07-15T02:03:42.209" v="6302" actId="20577"/>
          <ac:spMkLst>
            <pc:docMk/>
            <pc:sldMk cId="2119854032" sldId="328"/>
            <ac:spMk id="2" creationId="{7DD1D5C0-3451-79EF-9897-9F564F83BF58}"/>
          </ac:spMkLst>
        </pc:spChg>
        <pc:picChg chg="add mod">
          <ac:chgData name="Brandon Kent" userId="4ca63151-2a3c-4377-9f14-853ceeae955c" providerId="ADAL" clId="{375851AB-5D00-4EF9-98F9-546D2F71D292}" dt="2025-07-28T23:20:14.209" v="7084" actId="1076"/>
          <ac:picMkLst>
            <pc:docMk/>
            <pc:sldMk cId="2119854032" sldId="328"/>
            <ac:picMk id="3" creationId="{8CB307D6-F52C-B842-03AF-320D10ECC413}"/>
          </ac:picMkLst>
        </pc:picChg>
      </pc:sldChg>
      <pc:sldChg chg="addSp delSp modSp add mod">
        <pc:chgData name="Brandon Kent" userId="4ca63151-2a3c-4377-9f14-853ceeae955c" providerId="ADAL" clId="{375851AB-5D00-4EF9-98F9-546D2F71D292}" dt="2025-07-15T02:52:00.647" v="6770" actId="14100"/>
        <pc:sldMkLst>
          <pc:docMk/>
          <pc:sldMk cId="810152036" sldId="329"/>
        </pc:sldMkLst>
        <pc:spChg chg="mod ord">
          <ac:chgData name="Brandon Kent" userId="4ca63151-2a3c-4377-9f14-853ceeae955c" providerId="ADAL" clId="{375851AB-5D00-4EF9-98F9-546D2F71D292}" dt="2025-07-15T02:52:00.647" v="6770" actId="14100"/>
          <ac:spMkLst>
            <pc:docMk/>
            <pc:sldMk cId="810152036" sldId="329"/>
            <ac:spMk id="3" creationId="{47C75839-8085-9C03-620E-008D25B35D0E}"/>
          </ac:spMkLst>
        </pc:spChg>
        <pc:picChg chg="add mod">
          <ac:chgData name="Brandon Kent" userId="4ca63151-2a3c-4377-9f14-853ceeae955c" providerId="ADAL" clId="{375851AB-5D00-4EF9-98F9-546D2F71D292}" dt="2025-07-15T02:45:42.780" v="6767" actId="14100"/>
          <ac:picMkLst>
            <pc:docMk/>
            <pc:sldMk cId="810152036" sldId="329"/>
            <ac:picMk id="6146" creationId="{101EF6CF-1C95-1D8F-DB95-6D023158356C}"/>
          </ac:picMkLst>
        </pc:picChg>
      </pc:sldChg>
      <pc:sldChg chg="addSp delSp modSp add mod">
        <pc:chgData name="Brandon Kent" userId="4ca63151-2a3c-4377-9f14-853ceeae955c" providerId="ADAL" clId="{375851AB-5D00-4EF9-98F9-546D2F71D292}" dt="2025-07-15T02:39:26.875" v="6761" actId="14100"/>
        <pc:sldMkLst>
          <pc:docMk/>
          <pc:sldMk cId="3629197297" sldId="330"/>
        </pc:sldMkLst>
        <pc:spChg chg="mod">
          <ac:chgData name="Brandon Kent" userId="4ca63151-2a3c-4377-9f14-853ceeae955c" providerId="ADAL" clId="{375851AB-5D00-4EF9-98F9-546D2F71D292}" dt="2025-07-15T02:39:26.875" v="6761" actId="14100"/>
          <ac:spMkLst>
            <pc:docMk/>
            <pc:sldMk cId="3629197297" sldId="330"/>
            <ac:spMk id="4" creationId="{99A93B2E-2025-9E3F-5562-9053321E3D11}"/>
          </ac:spMkLst>
        </pc:spChg>
        <pc:picChg chg="add mod">
          <ac:chgData name="Brandon Kent" userId="4ca63151-2a3c-4377-9f14-853ceeae955c" providerId="ADAL" clId="{375851AB-5D00-4EF9-98F9-546D2F71D292}" dt="2025-07-15T02:38:02.002" v="6656" actId="1076"/>
          <ac:picMkLst>
            <pc:docMk/>
            <pc:sldMk cId="3629197297" sldId="330"/>
            <ac:picMk id="5122" creationId="{3C5F7FD3-A597-3134-09AA-032FEC1778A0}"/>
          </ac:picMkLst>
        </pc:picChg>
      </pc:sldChg>
      <pc:sldChg chg="add">
        <pc:chgData name="Brandon Kent" userId="4ca63151-2a3c-4377-9f14-853ceeae955c" providerId="ADAL" clId="{375851AB-5D00-4EF9-98F9-546D2F71D292}" dt="2025-08-03T20:57:11.732" v="7256" actId="2890"/>
        <pc:sldMkLst>
          <pc:docMk/>
          <pc:sldMk cId="3530769919" sldId="33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8/7/2025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8/7/2025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5A009-1478-E2FC-BE16-D51062C18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D2C05F-8E25-2B14-7328-68CDE6055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7AEF6-57C8-5A5F-B036-30148C2AC1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E31F5D-1957-33F4-7FD8-012C379301C1}"/>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320592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2A1B7-2C82-D165-1C89-120E0FC676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46BE3-C084-1B23-9219-93BD848A9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FD5B2-F419-7623-7A93-3B1F79DCF2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51B841-35A2-61CF-7DCA-C35E86215ADF}"/>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953577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10567-B22E-42D1-360A-2441A22DEE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ABB7D4-DD3F-10CA-1AA7-3C2E075DE3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46EBA-0AC5-B206-4A59-B78FE51A4D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115832-9FF1-F3FC-1AFF-843B369F1A32}"/>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087853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1F590-C748-0C53-ECEB-379E57881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1FD9E1-DE28-6473-FCF6-06E9FD66F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DF801-D919-0C5D-2C88-21BC9981BF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4A5A6B-A39C-A2C7-7EA7-FB48B10A3368}"/>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249431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50AD2-05E3-356F-C043-379284BDF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8148E-933B-8872-AA2B-283B1FEF37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AF1B94-10AD-17F8-CF50-4C9FC4391B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100F36-8CE0-DC24-E7F2-3C7ADE9D7B09}"/>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295283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F582E-ACCE-2427-0692-70C3B103DD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2B739-F00A-E1BE-29AB-EAD7DEC9C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2B6B39-A552-894C-4D0A-B3FBE346BE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B73E3C-2822-7FDA-C85C-C059E5909124}"/>
              </a:ext>
            </a:extLst>
          </p:cNvPr>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717152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8EF3F-C5DF-6199-7246-8A6956BB3D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C8F0D-CD87-2168-EEE0-936DFE3D4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C009C-7595-BEE6-7D3E-4DC6CE0CAE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9FFB42-9920-84FB-C586-0DD192705909}"/>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2181757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CA058-69B1-AFE8-2A46-D6EDAB004A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FB638-86CC-DF82-3606-0502B328A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3A982-B37C-96D7-2C5D-BB8BC717E0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5195AF-F7B8-5778-0379-7561E20AE40D}"/>
              </a:ext>
            </a:extLst>
          </p:cNvPr>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91567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FC404-E887-F4DE-D1AF-D88C0CE749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9A864A-211A-ED22-8BB0-44933CDC6E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B4DAAF-38B6-3974-A171-03A7EB764C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A6E39D-2AF6-CE8F-E1B3-AC980CD132C2}"/>
              </a:ext>
            </a:extLst>
          </p:cNvPr>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085476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22741-63D2-C4D6-631D-B97470FDB8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76C7D5-6283-DF30-079D-8B7E746DE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BD817-24C7-F195-0219-7EFD458E00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020397-287D-8B5E-45E9-7E753499EC31}"/>
              </a:ext>
            </a:extLst>
          </p:cNvPr>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3223409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3C19B-517E-B99A-B289-A60C930080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F81D8-EEA7-9004-D6B0-EAAE875A6E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C8433F-9A94-A237-BDA0-9178310955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4364BC-C61D-71E2-93BE-B78603964CC6}"/>
              </a:ext>
            </a:extLst>
          </p:cNvPr>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394290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04F5D-221E-FCF5-B1AD-0A2BA1246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5A76B9-031A-2364-6470-00C7A0FAFB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F61967-D0ED-B5DF-698D-867373E269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876732-41C4-EDC4-2F19-C96AF6EFF332}"/>
              </a:ext>
            </a:extLst>
          </p:cNvPr>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4158059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7B58F-E804-A10E-998B-4459FE92D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D2867-4AE5-0A73-9644-335E0E7D6A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700CE-8D2E-53C0-F72D-F332CE3E04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A23599-0C56-5B6D-D476-5F961DD3DDED}"/>
              </a:ext>
            </a:extLst>
          </p:cNvPr>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323472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DEEA0-8141-CA0C-DA4E-4E802A6A0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371E6D-152F-07FD-342C-01A7894977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18D072-EA21-5C28-BDBA-CF4E1A032F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90C474-4D35-ECE9-37EC-ABE341DF4535}"/>
              </a:ext>
            </a:extLst>
          </p:cNvPr>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3527286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57499-47AF-1ED5-C440-3DC0DEA660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96AB5B-5952-71E6-E297-647DAF3008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BEA84-84B7-4201-5AB1-55A964931A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DAF6A7-309B-1C42-0D52-3644250476FE}"/>
              </a:ext>
            </a:extLst>
          </p:cNvPr>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2018361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EB5E-CF89-3A8E-FAEE-9D2791CE1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5C12F8-449D-B761-C93B-543A5A125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28E5F-4277-C0ED-F07C-E2869FCE58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C2A79F-38DD-B4FA-8203-81AEA3461F8C}"/>
              </a:ext>
            </a:extLst>
          </p:cNvPr>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2872827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75547-B85E-7D81-ED8B-CC362F328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690DB6-E229-B445-847D-6F978E0BF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54220-A682-D2F4-4607-A3C8F881B4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29533E-AC6A-8FE8-7106-660CF2F0CE38}"/>
              </a:ext>
            </a:extLst>
          </p:cNvPr>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3302123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F21AC-91C4-FF25-C264-A63C76F1A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6210C-8A1B-1B6C-6517-88D7410EA9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6FBC42-4CEA-3441-A66C-8277F211EF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BFD30A-1215-FD86-EB83-F396D7225D5E}"/>
              </a:ext>
            </a:extLst>
          </p:cNvPr>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976255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2E791-03EA-9ED5-ABC4-A50EB8B58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B873B8-3020-92A6-43C7-3F8B5AACC4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042D6-483E-341C-0B05-B45C27B3B4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E54AD0-D53E-FBE8-3D02-CFE7A278616E}"/>
              </a:ext>
            </a:extLst>
          </p:cNvPr>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2347867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B5738-4A2C-0ED1-A6FF-B6BC0C0E7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0E53C-1F47-CE9B-282F-32B7BDB39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CBE8A-0BD1-5FE2-BC0E-8C9DA980AF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534A55-BB72-1EA7-7E0C-16DC0C8B3EEC}"/>
              </a:ext>
            </a:extLst>
          </p:cNvPr>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3110864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51639-EB49-0D25-C260-34D881079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275CE-B6A2-F83D-B171-F5600C70A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68D2DC-8290-9DE8-43E4-DC51B33003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415B05-0EDF-697F-F757-579BE3CC507C}"/>
              </a:ext>
            </a:extLst>
          </p:cNvPr>
          <p:cNvSpPr>
            <a:spLocks noGrp="1"/>
          </p:cNvSpPr>
          <p:nvPr>
            <p:ph type="sldNum" sz="quarter" idx="5"/>
          </p:nvPr>
        </p:nvSpPr>
        <p:spPr/>
        <p:txBody>
          <a:bodyPr/>
          <a:lstStyle/>
          <a:p>
            <a:fld id="{22289C57-55D7-40A4-A101-E74FAC7A092B}" type="slidenum">
              <a:rPr lang="en-US" smtClean="0"/>
              <a:t>34</a:t>
            </a:fld>
            <a:endParaRPr lang="en-US" dirty="0"/>
          </a:p>
        </p:txBody>
      </p:sp>
    </p:spTree>
    <p:extLst>
      <p:ext uri="{BB962C8B-B14F-4D97-AF65-F5344CB8AC3E}">
        <p14:creationId xmlns:p14="http://schemas.microsoft.com/office/powerpoint/2010/main" val="709478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15122-D9F6-6D79-ACBF-28DDBF1C1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EAE64-37A5-3C68-B949-3C79D94370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A972B-65C8-7293-D784-B50EAD2470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E58BFE-0E52-3E48-C96D-6F5542E11F16}"/>
              </a:ext>
            </a:extLst>
          </p:cNvPr>
          <p:cNvSpPr>
            <a:spLocks noGrp="1"/>
          </p:cNvSpPr>
          <p:nvPr>
            <p:ph type="sldNum" sz="quarter" idx="5"/>
          </p:nvPr>
        </p:nvSpPr>
        <p:spPr/>
        <p:txBody>
          <a:bodyPr/>
          <a:lstStyle/>
          <a:p>
            <a:fld id="{22289C57-55D7-40A4-A101-E74FAC7A092B}" type="slidenum">
              <a:rPr lang="en-US" smtClean="0"/>
              <a:t>35</a:t>
            </a:fld>
            <a:endParaRPr lang="en-US" dirty="0"/>
          </a:p>
        </p:txBody>
      </p:sp>
    </p:spTree>
    <p:extLst>
      <p:ext uri="{BB962C8B-B14F-4D97-AF65-F5344CB8AC3E}">
        <p14:creationId xmlns:p14="http://schemas.microsoft.com/office/powerpoint/2010/main" val="972243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7B0FE-E2D3-83E5-4520-D4358A836B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BB789B-AC5B-6F76-7A38-94EDEBEAAB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03A8EC-4578-2E79-7B0D-1F18516C8D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39476A-A199-4B12-127A-29739D72DB7E}"/>
              </a:ext>
            </a:extLst>
          </p:cNvPr>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580713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DA982-0E41-80C5-DB39-5D16F415E5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9A4BF-B3BA-5A15-DE29-4E0811E57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385983-88AD-3453-6F1C-E3466DA74E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ABE5DA-AEA8-C2C8-EC0C-654B21985624}"/>
              </a:ext>
            </a:extLst>
          </p:cNvPr>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73987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D75A9-2748-8697-1B6E-BB5FF36B3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EA718-3C14-8B2A-3C8A-CD17F62D1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131A9-6188-A114-65E5-88C4158422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4AA2DA-08F7-C149-F81F-FF70C852FB09}"/>
              </a:ext>
            </a:extLst>
          </p:cNvPr>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1614432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53B77-A4FB-AD2F-1D84-0FEA400C8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DF64D5-0BAF-8664-56BF-7CDF62B98A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239E3-EFB7-6F7D-ACDE-EACC08EC31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C8FEB9-3ABC-96B0-754B-151CDDF88F95}"/>
              </a:ext>
            </a:extLst>
          </p:cNvPr>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24758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FA4AA-79A9-6D5C-826B-147289574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3ED10-CDBF-EE65-DA4D-5BF7778B2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AC5AC-CBB4-122C-AC31-03D2A82803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30D855-2809-140C-8E39-86A87EDC9210}"/>
              </a:ext>
            </a:extLst>
          </p:cNvPr>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980258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1EB1F-747C-0A40-A3BE-82C8C129F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8CE8B0-7E17-ECD7-2964-B4D37707E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C9827-F478-DBCB-70BA-141DB60453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11C0BA-0ED9-86F5-6340-21C738EE71CE}"/>
              </a:ext>
            </a:extLst>
          </p:cNvPr>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1615192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83A99-CF1D-579B-226C-F18607134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EF880-FA2C-90D3-61F4-0377EF6CF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83910A-34F8-26F0-639B-0A20021E98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9F82D2-BF03-06E8-DF92-36FD2B3CD3B8}"/>
              </a:ext>
            </a:extLst>
          </p:cNvPr>
          <p:cNvSpPr>
            <a:spLocks noGrp="1"/>
          </p:cNvSpPr>
          <p:nvPr>
            <p:ph type="sldNum" sz="quarter" idx="5"/>
          </p:nvPr>
        </p:nvSpPr>
        <p:spPr/>
        <p:txBody>
          <a:bodyPr/>
          <a:lstStyle/>
          <a:p>
            <a:fld id="{22289C57-55D7-40A4-A101-E74FAC7A092B}" type="slidenum">
              <a:rPr lang="en-US" smtClean="0"/>
              <a:t>42</a:t>
            </a:fld>
            <a:endParaRPr lang="en-US" dirty="0"/>
          </a:p>
        </p:txBody>
      </p:sp>
    </p:spTree>
    <p:extLst>
      <p:ext uri="{BB962C8B-B14F-4D97-AF65-F5344CB8AC3E}">
        <p14:creationId xmlns:p14="http://schemas.microsoft.com/office/powerpoint/2010/main" val="1377446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E4F8B-2CB8-AA6B-360E-652104F6D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22C2FD-72C3-3998-D342-8D3662EF87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9790B7-A3DC-525E-33F1-380FCB3DA4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1394ED-F6A8-3199-C2B5-7E9582274601}"/>
              </a:ext>
            </a:extLst>
          </p:cNvPr>
          <p:cNvSpPr>
            <a:spLocks noGrp="1"/>
          </p:cNvSpPr>
          <p:nvPr>
            <p:ph type="sldNum" sz="quarter" idx="5"/>
          </p:nvPr>
        </p:nvSpPr>
        <p:spPr/>
        <p:txBody>
          <a:bodyPr/>
          <a:lstStyle/>
          <a:p>
            <a:fld id="{22289C57-55D7-40A4-A101-E74FAC7A092B}" type="slidenum">
              <a:rPr lang="en-US" smtClean="0"/>
              <a:t>43</a:t>
            </a:fld>
            <a:endParaRPr lang="en-US" dirty="0"/>
          </a:p>
        </p:txBody>
      </p:sp>
    </p:spTree>
    <p:extLst>
      <p:ext uri="{BB962C8B-B14F-4D97-AF65-F5344CB8AC3E}">
        <p14:creationId xmlns:p14="http://schemas.microsoft.com/office/powerpoint/2010/main" val="1431689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5FCF9-A888-A8AD-CDFE-1C56FE4EB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6B67F6-4D65-0332-7F2F-F214600C0F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75E73-C0EC-600F-3E31-41A74A75DD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E15E3A-D295-ABC1-8F6D-879BE8A313C7}"/>
              </a:ext>
            </a:extLst>
          </p:cNvPr>
          <p:cNvSpPr>
            <a:spLocks noGrp="1"/>
          </p:cNvSpPr>
          <p:nvPr>
            <p:ph type="sldNum" sz="quarter" idx="5"/>
          </p:nvPr>
        </p:nvSpPr>
        <p:spPr/>
        <p:txBody>
          <a:bodyPr/>
          <a:lstStyle/>
          <a:p>
            <a:fld id="{22289C57-55D7-40A4-A101-E74FAC7A092B}" type="slidenum">
              <a:rPr lang="en-US" smtClean="0"/>
              <a:t>44</a:t>
            </a:fld>
            <a:endParaRPr lang="en-US" dirty="0"/>
          </a:p>
        </p:txBody>
      </p:sp>
    </p:spTree>
    <p:extLst>
      <p:ext uri="{BB962C8B-B14F-4D97-AF65-F5344CB8AC3E}">
        <p14:creationId xmlns:p14="http://schemas.microsoft.com/office/powerpoint/2010/main" val="3802461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4D9D6-94CB-DB1F-715D-90BD5EFE8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482D6-064C-2D88-0420-9E09AEE459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F2E31-4A87-AADE-B9EC-AEB1E196A8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AD3795-F84D-7036-A049-3B4C696BA8A8}"/>
              </a:ext>
            </a:extLst>
          </p:cNvPr>
          <p:cNvSpPr>
            <a:spLocks noGrp="1"/>
          </p:cNvSpPr>
          <p:nvPr>
            <p:ph type="sldNum" sz="quarter" idx="5"/>
          </p:nvPr>
        </p:nvSpPr>
        <p:spPr/>
        <p:txBody>
          <a:bodyPr/>
          <a:lstStyle/>
          <a:p>
            <a:fld id="{22289C57-55D7-40A4-A101-E74FAC7A092B}" type="slidenum">
              <a:rPr lang="en-US" smtClean="0"/>
              <a:t>45</a:t>
            </a:fld>
            <a:endParaRPr lang="en-US" dirty="0"/>
          </a:p>
        </p:txBody>
      </p:sp>
    </p:spTree>
    <p:extLst>
      <p:ext uri="{BB962C8B-B14F-4D97-AF65-F5344CB8AC3E}">
        <p14:creationId xmlns:p14="http://schemas.microsoft.com/office/powerpoint/2010/main" val="4275789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46</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A7DB3-9A02-DC74-C9C8-059419AFB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6806EF-27C6-6C93-BC38-71AC0D41D0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DE9143-3778-4B8B-843D-DC8392CEEB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F97F95-5B9A-108E-A668-5C6E69652B3A}"/>
              </a:ext>
            </a:extLst>
          </p:cNvPr>
          <p:cNvSpPr>
            <a:spLocks noGrp="1"/>
          </p:cNvSpPr>
          <p:nvPr>
            <p:ph type="sldNum" sz="quarter" idx="5"/>
          </p:nvPr>
        </p:nvSpPr>
        <p:spPr/>
        <p:txBody>
          <a:bodyPr/>
          <a:lstStyle/>
          <a:p>
            <a:fld id="{22289C57-55D7-40A4-A101-E74FAC7A092B}" type="slidenum">
              <a:rPr lang="en-US" smtClean="0"/>
              <a:t>47</a:t>
            </a:fld>
            <a:endParaRPr lang="en-US" dirty="0"/>
          </a:p>
        </p:txBody>
      </p:sp>
    </p:spTree>
    <p:extLst>
      <p:ext uri="{BB962C8B-B14F-4D97-AF65-F5344CB8AC3E}">
        <p14:creationId xmlns:p14="http://schemas.microsoft.com/office/powerpoint/2010/main" val="1630210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64F95-088A-6AD5-1F4C-F670B0108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3176D-2282-0CC0-5646-C785261EF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AB87B-AF38-D2FA-4553-D9B051CAED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6CC2B7-0F5F-ABDF-0354-8006AC8CC613}"/>
              </a:ext>
            </a:extLst>
          </p:cNvPr>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1251199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028ED-772F-84C0-3413-59278565C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BCF58E-D923-3D6F-C8D9-1DD677EEA6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5A79DC-0C59-CADA-D397-288CD10B86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066670-5464-6596-C49B-B26824582F06}"/>
              </a:ext>
            </a:extLst>
          </p:cNvPr>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3393565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0422A-D191-093E-8D48-097C040D2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01EAF-D3BF-1631-956F-C1A4C78C2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725AF-1933-C53E-A04B-720FD8E9D3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F0B14F-9386-12A9-3416-EC20D94A35C4}"/>
              </a:ext>
            </a:extLst>
          </p:cNvPr>
          <p:cNvSpPr>
            <a:spLocks noGrp="1"/>
          </p:cNvSpPr>
          <p:nvPr>
            <p:ph type="sldNum" sz="quarter" idx="5"/>
          </p:nvPr>
        </p:nvSpPr>
        <p:spPr/>
        <p:txBody>
          <a:bodyPr/>
          <a:lstStyle/>
          <a:p>
            <a:fld id="{22289C57-55D7-40A4-A101-E74FAC7A092B}" type="slidenum">
              <a:rPr lang="en-US" smtClean="0"/>
              <a:t>50</a:t>
            </a:fld>
            <a:endParaRPr lang="en-US" dirty="0"/>
          </a:p>
        </p:txBody>
      </p:sp>
    </p:spTree>
    <p:extLst>
      <p:ext uri="{BB962C8B-B14F-4D97-AF65-F5344CB8AC3E}">
        <p14:creationId xmlns:p14="http://schemas.microsoft.com/office/powerpoint/2010/main" val="402769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080B5-04FE-033C-11B3-2222DB04E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54A30-7D6D-F785-2778-7E7413907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EE18E-7237-1030-6B15-6FB709F5CE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966943-5E75-4A69-CDD3-9147FD3DB97B}"/>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5888918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231D2-358A-09F0-8CF0-570D44E77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CA687C-4E7A-10DE-028B-991FD8344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BC3D95-28B9-76ED-AB38-3FB0A56B21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A7BAC0-BAD8-C8BE-C1A0-0A730ED0D371}"/>
              </a:ext>
            </a:extLst>
          </p:cNvPr>
          <p:cNvSpPr>
            <a:spLocks noGrp="1"/>
          </p:cNvSpPr>
          <p:nvPr>
            <p:ph type="sldNum" sz="quarter" idx="5"/>
          </p:nvPr>
        </p:nvSpPr>
        <p:spPr/>
        <p:txBody>
          <a:bodyPr/>
          <a:lstStyle/>
          <a:p>
            <a:fld id="{22289C57-55D7-40A4-A101-E74FAC7A092B}" type="slidenum">
              <a:rPr lang="en-US" smtClean="0"/>
              <a:t>51</a:t>
            </a:fld>
            <a:endParaRPr lang="en-US" dirty="0"/>
          </a:p>
        </p:txBody>
      </p:sp>
    </p:spTree>
    <p:extLst>
      <p:ext uri="{BB962C8B-B14F-4D97-AF65-F5344CB8AC3E}">
        <p14:creationId xmlns:p14="http://schemas.microsoft.com/office/powerpoint/2010/main" val="35021276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AC0A5-EC80-8EC4-8F14-504C877A2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9BEEC-6AA2-EA33-AFB9-58EA910CEA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285C94-F746-9A58-D672-5C1DFA43B5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6266CF-558E-DA23-798D-2F75E224E8BF}"/>
              </a:ext>
            </a:extLst>
          </p:cNvPr>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2493784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34BD1-0339-72F1-83A6-AA71271B9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E52006-924D-F52E-7080-930A99FD3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58709-B24E-D001-0C89-B37CCC8C42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E44569-12E2-3984-2E9E-E6E9C4D6AA6A}"/>
              </a:ext>
            </a:extLst>
          </p:cNvPr>
          <p:cNvSpPr>
            <a:spLocks noGrp="1"/>
          </p:cNvSpPr>
          <p:nvPr>
            <p:ph type="sldNum" sz="quarter" idx="5"/>
          </p:nvPr>
        </p:nvSpPr>
        <p:spPr/>
        <p:txBody>
          <a:bodyPr/>
          <a:lstStyle/>
          <a:p>
            <a:fld id="{22289C57-55D7-40A4-A101-E74FAC7A092B}" type="slidenum">
              <a:rPr lang="en-US" smtClean="0"/>
              <a:t>53</a:t>
            </a:fld>
            <a:endParaRPr lang="en-US" dirty="0"/>
          </a:p>
        </p:txBody>
      </p:sp>
    </p:spTree>
    <p:extLst>
      <p:ext uri="{BB962C8B-B14F-4D97-AF65-F5344CB8AC3E}">
        <p14:creationId xmlns:p14="http://schemas.microsoft.com/office/powerpoint/2010/main" val="13642966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54</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D4564-4F00-DD1C-72F5-2EF26CADC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FDA84-E226-264C-5B52-A7A6434AD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B153B-7B8A-FA3A-272C-153395982D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CF3C5C-5F58-E053-5C06-353ED43F214D}"/>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13385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6E235-C6DD-CC4A-5DDA-959124163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946F17-D6E8-EB92-C5BF-349240A2CE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171A6-279C-E3BF-CFE5-0449B701AF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A309AF-27C7-4757-E317-124F52CEB559}"/>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878621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116D6-105D-8FAC-9C34-E3F02FE49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3A0B5-D3BF-D3B7-C3EE-C65D71FFB3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F7F84E-2FD2-CCFC-DFFE-9E26C98B4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18BB91-A861-D5B5-66E7-30AFECE78330}"/>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2362824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A717-82BF-9A46-8E1F-1B3228D929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8E18DF-60EA-C41F-9F8D-D8E1874FA7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CE670E-B750-3745-9983-871BE4E904E2}"/>
              </a:ext>
            </a:extLst>
          </p:cNvPr>
          <p:cNvSpPr>
            <a:spLocks noGrp="1"/>
          </p:cNvSpPr>
          <p:nvPr>
            <p:ph type="dt" sz="half" idx="10"/>
          </p:nvPr>
        </p:nvSpPr>
        <p:spPr/>
        <p:txBody>
          <a:bodyPr/>
          <a:lstStyle/>
          <a:p>
            <a:fld id="{5EC83F9A-A1EF-3E43-92E0-D395641BD1C2}" type="datetimeFigureOut">
              <a:rPr lang="en-US" smtClean="0"/>
              <a:t>8/7/2025</a:t>
            </a:fld>
            <a:endParaRPr lang="en-US"/>
          </a:p>
        </p:txBody>
      </p:sp>
      <p:sp>
        <p:nvSpPr>
          <p:cNvPr id="5" name="Footer Placeholder 4">
            <a:extLst>
              <a:ext uri="{FF2B5EF4-FFF2-40B4-BE49-F238E27FC236}">
                <a16:creationId xmlns:a16="http://schemas.microsoft.com/office/drawing/2014/main" id="{A360DC97-7D33-B072-E657-10728A4B8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93B5B-CEA2-4FE1-CA60-97645F5040FE}"/>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2992244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F2FA2-73A2-3AFF-0472-067CE13A4C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AA46C4-3221-8629-09C6-FD8290F3CB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7AA09-4F95-8321-4AB9-56BCBDDFA78D}"/>
              </a:ext>
            </a:extLst>
          </p:cNvPr>
          <p:cNvSpPr>
            <a:spLocks noGrp="1"/>
          </p:cNvSpPr>
          <p:nvPr>
            <p:ph type="dt" sz="half" idx="10"/>
          </p:nvPr>
        </p:nvSpPr>
        <p:spPr/>
        <p:txBody>
          <a:bodyPr/>
          <a:lstStyle/>
          <a:p>
            <a:fld id="{5EC83F9A-A1EF-3E43-92E0-D395641BD1C2}" type="datetimeFigureOut">
              <a:rPr lang="en-US" smtClean="0"/>
              <a:t>8/7/2025</a:t>
            </a:fld>
            <a:endParaRPr lang="en-US"/>
          </a:p>
        </p:txBody>
      </p:sp>
      <p:sp>
        <p:nvSpPr>
          <p:cNvPr id="5" name="Footer Placeholder 4">
            <a:extLst>
              <a:ext uri="{FF2B5EF4-FFF2-40B4-BE49-F238E27FC236}">
                <a16:creationId xmlns:a16="http://schemas.microsoft.com/office/drawing/2014/main" id="{475EFBAD-CC00-2E83-7B83-DF59F3B2C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8AEA4-FBEB-E001-DD7F-D973F0E1AAC1}"/>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3111668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60E1-D260-872A-FDE6-47C32D300A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A97711-7D01-6157-F48D-7D300CD13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5045F3-2AA0-0BE6-A042-AE34DDA67E1B}"/>
              </a:ext>
            </a:extLst>
          </p:cNvPr>
          <p:cNvSpPr>
            <a:spLocks noGrp="1"/>
          </p:cNvSpPr>
          <p:nvPr>
            <p:ph type="dt" sz="half" idx="10"/>
          </p:nvPr>
        </p:nvSpPr>
        <p:spPr/>
        <p:txBody>
          <a:bodyPr/>
          <a:lstStyle/>
          <a:p>
            <a:fld id="{5EC83F9A-A1EF-3E43-92E0-D395641BD1C2}" type="datetimeFigureOut">
              <a:rPr lang="en-US" smtClean="0"/>
              <a:t>8/7/2025</a:t>
            </a:fld>
            <a:endParaRPr lang="en-US"/>
          </a:p>
        </p:txBody>
      </p:sp>
      <p:sp>
        <p:nvSpPr>
          <p:cNvPr id="5" name="Footer Placeholder 4">
            <a:extLst>
              <a:ext uri="{FF2B5EF4-FFF2-40B4-BE49-F238E27FC236}">
                <a16:creationId xmlns:a16="http://schemas.microsoft.com/office/drawing/2014/main" id="{2275C3AC-A4FB-9CA9-EF61-FE442E695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C71CB-D0D0-6B2C-1DF6-8994838EA538}"/>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868657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80A4-43EE-4AF4-D494-B5AD55BE52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5071D-320D-1BC7-7821-7DDC2742FE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05B9E-F36D-6ED9-22B2-036122D1DD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D5B96F-0F97-0136-6DC5-3DFD0D31FE99}"/>
              </a:ext>
            </a:extLst>
          </p:cNvPr>
          <p:cNvSpPr>
            <a:spLocks noGrp="1"/>
          </p:cNvSpPr>
          <p:nvPr>
            <p:ph type="dt" sz="half" idx="10"/>
          </p:nvPr>
        </p:nvSpPr>
        <p:spPr/>
        <p:txBody>
          <a:bodyPr/>
          <a:lstStyle/>
          <a:p>
            <a:fld id="{5EC83F9A-A1EF-3E43-92E0-D395641BD1C2}" type="datetimeFigureOut">
              <a:rPr lang="en-US" smtClean="0"/>
              <a:t>8/7/2025</a:t>
            </a:fld>
            <a:endParaRPr lang="en-US"/>
          </a:p>
        </p:txBody>
      </p:sp>
      <p:sp>
        <p:nvSpPr>
          <p:cNvPr id="6" name="Footer Placeholder 5">
            <a:extLst>
              <a:ext uri="{FF2B5EF4-FFF2-40B4-BE49-F238E27FC236}">
                <a16:creationId xmlns:a16="http://schemas.microsoft.com/office/drawing/2014/main" id="{374484C6-39FF-D807-8C59-B0DE9DDCF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88E77D-0701-B041-B87E-D86BE4F6D3E2}"/>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3182485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99B54-2739-CB24-F022-FA69330414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913B87-7E5F-DEF1-A959-F7BE247A93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5BAC05-F872-ADF3-BB05-22C6EA0192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98D2A1-A686-F9D0-B3CB-28DDFBF6FA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126A6A-5AA9-977A-E5A6-C0A4A19A43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DB9139-9352-E760-5066-716997458AEC}"/>
              </a:ext>
            </a:extLst>
          </p:cNvPr>
          <p:cNvSpPr>
            <a:spLocks noGrp="1"/>
          </p:cNvSpPr>
          <p:nvPr>
            <p:ph type="dt" sz="half" idx="10"/>
          </p:nvPr>
        </p:nvSpPr>
        <p:spPr/>
        <p:txBody>
          <a:bodyPr/>
          <a:lstStyle/>
          <a:p>
            <a:fld id="{5EC83F9A-A1EF-3E43-92E0-D395641BD1C2}" type="datetimeFigureOut">
              <a:rPr lang="en-US" smtClean="0"/>
              <a:t>8/7/2025</a:t>
            </a:fld>
            <a:endParaRPr lang="en-US"/>
          </a:p>
        </p:txBody>
      </p:sp>
      <p:sp>
        <p:nvSpPr>
          <p:cNvPr id="8" name="Footer Placeholder 7">
            <a:extLst>
              <a:ext uri="{FF2B5EF4-FFF2-40B4-BE49-F238E27FC236}">
                <a16:creationId xmlns:a16="http://schemas.microsoft.com/office/drawing/2014/main" id="{09C0B16D-E7A8-C5BC-F11F-FF2F9034EB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90563C-451D-9B48-0B78-1B3128CE566A}"/>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2666946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D0473-FE1D-658A-5E31-5DCEB2F8DF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8D33DC-59AD-87D5-1EA3-FB7C1BD7BEE0}"/>
              </a:ext>
            </a:extLst>
          </p:cNvPr>
          <p:cNvSpPr>
            <a:spLocks noGrp="1"/>
          </p:cNvSpPr>
          <p:nvPr>
            <p:ph type="dt" sz="half" idx="10"/>
          </p:nvPr>
        </p:nvSpPr>
        <p:spPr/>
        <p:txBody>
          <a:bodyPr/>
          <a:lstStyle/>
          <a:p>
            <a:fld id="{5EC83F9A-A1EF-3E43-92E0-D395641BD1C2}" type="datetimeFigureOut">
              <a:rPr lang="en-US" smtClean="0"/>
              <a:t>8/7/2025</a:t>
            </a:fld>
            <a:endParaRPr lang="en-US"/>
          </a:p>
        </p:txBody>
      </p:sp>
      <p:sp>
        <p:nvSpPr>
          <p:cNvPr id="4" name="Footer Placeholder 3">
            <a:extLst>
              <a:ext uri="{FF2B5EF4-FFF2-40B4-BE49-F238E27FC236}">
                <a16:creationId xmlns:a16="http://schemas.microsoft.com/office/drawing/2014/main" id="{A8E257DA-CBAD-F63A-02D4-78D4BB6A10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23DEB9-C94E-8D89-D65D-57F85D9A19FB}"/>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4254444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028AC3-9593-F2E9-CE98-682F86B199D9}"/>
              </a:ext>
            </a:extLst>
          </p:cNvPr>
          <p:cNvSpPr>
            <a:spLocks noGrp="1"/>
          </p:cNvSpPr>
          <p:nvPr>
            <p:ph type="dt" sz="half" idx="10"/>
          </p:nvPr>
        </p:nvSpPr>
        <p:spPr/>
        <p:txBody>
          <a:bodyPr/>
          <a:lstStyle/>
          <a:p>
            <a:fld id="{5EC83F9A-A1EF-3E43-92E0-D395641BD1C2}" type="datetimeFigureOut">
              <a:rPr lang="en-US" smtClean="0"/>
              <a:t>8/7/2025</a:t>
            </a:fld>
            <a:endParaRPr lang="en-US"/>
          </a:p>
        </p:txBody>
      </p:sp>
      <p:sp>
        <p:nvSpPr>
          <p:cNvPr id="3" name="Footer Placeholder 2">
            <a:extLst>
              <a:ext uri="{FF2B5EF4-FFF2-40B4-BE49-F238E27FC236}">
                <a16:creationId xmlns:a16="http://schemas.microsoft.com/office/drawing/2014/main" id="{829789C9-1505-8FFB-A127-7D8F430C7C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F40452-AB41-9008-9490-C332BE9ED3F5}"/>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916340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0BA2A-052E-3B7A-C698-D0FF51CE6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213AD0-8A32-D6E1-642C-B30B1E5095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963695-FC59-2BB9-49C0-F0AAEDB7C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BD80DF-D0AA-C02D-B6EE-059B0641DCF3}"/>
              </a:ext>
            </a:extLst>
          </p:cNvPr>
          <p:cNvSpPr>
            <a:spLocks noGrp="1"/>
          </p:cNvSpPr>
          <p:nvPr>
            <p:ph type="dt" sz="half" idx="10"/>
          </p:nvPr>
        </p:nvSpPr>
        <p:spPr/>
        <p:txBody>
          <a:bodyPr/>
          <a:lstStyle/>
          <a:p>
            <a:fld id="{5EC83F9A-A1EF-3E43-92E0-D395641BD1C2}" type="datetimeFigureOut">
              <a:rPr lang="en-US" smtClean="0"/>
              <a:t>8/7/2025</a:t>
            </a:fld>
            <a:endParaRPr lang="en-US"/>
          </a:p>
        </p:txBody>
      </p:sp>
      <p:sp>
        <p:nvSpPr>
          <p:cNvPr id="6" name="Footer Placeholder 5">
            <a:extLst>
              <a:ext uri="{FF2B5EF4-FFF2-40B4-BE49-F238E27FC236}">
                <a16:creationId xmlns:a16="http://schemas.microsoft.com/office/drawing/2014/main" id="{4E6E7517-18D5-29BA-4091-40E0D151B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2C7B3-D573-2CD0-0C27-592DA9DB6C73}"/>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2052030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5348-9A71-D28D-7912-BFDA293861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92B4B6-F6ED-F0C7-C6F3-53B3836E1B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C42322-787E-52DC-DDDD-0F06AF4C4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8057DD-E566-767D-5EE2-5E826B740ECB}"/>
              </a:ext>
            </a:extLst>
          </p:cNvPr>
          <p:cNvSpPr>
            <a:spLocks noGrp="1"/>
          </p:cNvSpPr>
          <p:nvPr>
            <p:ph type="dt" sz="half" idx="10"/>
          </p:nvPr>
        </p:nvSpPr>
        <p:spPr/>
        <p:txBody>
          <a:bodyPr/>
          <a:lstStyle/>
          <a:p>
            <a:fld id="{5EC83F9A-A1EF-3E43-92E0-D395641BD1C2}" type="datetimeFigureOut">
              <a:rPr lang="en-US" smtClean="0"/>
              <a:t>8/7/2025</a:t>
            </a:fld>
            <a:endParaRPr lang="en-US"/>
          </a:p>
        </p:txBody>
      </p:sp>
      <p:sp>
        <p:nvSpPr>
          <p:cNvPr id="6" name="Footer Placeholder 5">
            <a:extLst>
              <a:ext uri="{FF2B5EF4-FFF2-40B4-BE49-F238E27FC236}">
                <a16:creationId xmlns:a16="http://schemas.microsoft.com/office/drawing/2014/main" id="{C671B262-4275-83FA-F4AE-B46C16F2C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DBAB52-CF41-D0F5-30EE-AA65BA4985BD}"/>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37761473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407D-74B3-6244-F9A5-E81CCAF2A5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E86CFC-D1A5-8064-E035-597A72D5C0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4D99D-B6E0-3685-E2D9-57A40C2DC25C}"/>
              </a:ext>
            </a:extLst>
          </p:cNvPr>
          <p:cNvSpPr>
            <a:spLocks noGrp="1"/>
          </p:cNvSpPr>
          <p:nvPr>
            <p:ph type="dt" sz="half" idx="10"/>
          </p:nvPr>
        </p:nvSpPr>
        <p:spPr/>
        <p:txBody>
          <a:bodyPr/>
          <a:lstStyle/>
          <a:p>
            <a:fld id="{5EC83F9A-A1EF-3E43-92E0-D395641BD1C2}" type="datetimeFigureOut">
              <a:rPr lang="en-US" smtClean="0"/>
              <a:t>8/7/2025</a:t>
            </a:fld>
            <a:endParaRPr lang="en-US"/>
          </a:p>
        </p:txBody>
      </p:sp>
      <p:sp>
        <p:nvSpPr>
          <p:cNvPr id="5" name="Footer Placeholder 4">
            <a:extLst>
              <a:ext uri="{FF2B5EF4-FFF2-40B4-BE49-F238E27FC236}">
                <a16:creationId xmlns:a16="http://schemas.microsoft.com/office/drawing/2014/main" id="{B2D4E066-1E3C-A80D-9B51-49596EE71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A6062-F60B-53C3-9251-EE501289B8A1}"/>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4038494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9EC4E-1D36-D518-6AE6-DCADAA385A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59D56D-DF66-04FD-356D-D482577AF8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241F9-440E-038A-1D31-34D9B14B97BF}"/>
              </a:ext>
            </a:extLst>
          </p:cNvPr>
          <p:cNvSpPr>
            <a:spLocks noGrp="1"/>
          </p:cNvSpPr>
          <p:nvPr>
            <p:ph type="dt" sz="half" idx="10"/>
          </p:nvPr>
        </p:nvSpPr>
        <p:spPr/>
        <p:txBody>
          <a:bodyPr/>
          <a:lstStyle/>
          <a:p>
            <a:fld id="{5EC83F9A-A1EF-3E43-92E0-D395641BD1C2}" type="datetimeFigureOut">
              <a:rPr lang="en-US" smtClean="0"/>
              <a:t>8/7/2025</a:t>
            </a:fld>
            <a:endParaRPr lang="en-US"/>
          </a:p>
        </p:txBody>
      </p:sp>
      <p:sp>
        <p:nvSpPr>
          <p:cNvPr id="5" name="Footer Placeholder 4">
            <a:extLst>
              <a:ext uri="{FF2B5EF4-FFF2-40B4-BE49-F238E27FC236}">
                <a16:creationId xmlns:a16="http://schemas.microsoft.com/office/drawing/2014/main" id="{FD32E91E-6E72-640D-9A8C-8BFD57A36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E6B6B-3EDD-8FDF-E3E0-A8F0B219B32E}"/>
              </a:ext>
            </a:extLst>
          </p:cNvPr>
          <p:cNvSpPr>
            <a:spLocks noGrp="1"/>
          </p:cNvSpPr>
          <p:nvPr>
            <p:ph type="sldNum" sz="quarter" idx="12"/>
          </p:nvPr>
        </p:nvSpPr>
        <p:spPr/>
        <p:txBody>
          <a:bodyPr/>
          <a:lstStyle/>
          <a:p>
            <a:fld id="{7716FEB6-7F69-0045-BD9B-4125644844F9}" type="slidenum">
              <a:rPr lang="en-US" smtClean="0"/>
              <a:t>‹#›</a:t>
            </a:fld>
            <a:endParaRPr lang="en-US"/>
          </a:p>
        </p:txBody>
      </p:sp>
    </p:spTree>
    <p:extLst>
      <p:ext uri="{BB962C8B-B14F-4D97-AF65-F5344CB8AC3E}">
        <p14:creationId xmlns:p14="http://schemas.microsoft.com/office/powerpoint/2010/main" val="291542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B1A837-BE04-150B-EE86-69B9A840B2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AC4216-119A-2597-2E00-71F168CA6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7DEE3F-4B5C-BF39-6570-6ED45D869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C83F9A-A1EF-3E43-92E0-D395641BD1C2}" type="datetimeFigureOut">
              <a:rPr lang="en-US" smtClean="0"/>
              <a:t>8/7/2025</a:t>
            </a:fld>
            <a:endParaRPr lang="en-US"/>
          </a:p>
        </p:txBody>
      </p:sp>
      <p:sp>
        <p:nvSpPr>
          <p:cNvPr id="5" name="Footer Placeholder 4">
            <a:extLst>
              <a:ext uri="{FF2B5EF4-FFF2-40B4-BE49-F238E27FC236}">
                <a16:creationId xmlns:a16="http://schemas.microsoft.com/office/drawing/2014/main" id="{0278FE7B-EC5C-07CD-B0C4-6BEA8CAF84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8B9D0E-FD16-114B-C184-43F00A73A2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16FEB6-7F69-0045-BD9B-4125644844F9}" type="slidenum">
              <a:rPr lang="en-US" smtClean="0"/>
              <a:t>‹#›</a:t>
            </a:fld>
            <a:endParaRPr lang="en-US"/>
          </a:p>
        </p:txBody>
      </p:sp>
    </p:spTree>
    <p:extLst>
      <p:ext uri="{BB962C8B-B14F-4D97-AF65-F5344CB8AC3E}">
        <p14:creationId xmlns:p14="http://schemas.microsoft.com/office/powerpoint/2010/main" val="358267459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41.jpe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bcke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brandon-kent-3806992/"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www.nearmap.com/"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developers.google.com/maps/documentation/tile/3d-tiles-overview"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hyperlink" Target="https://cesium.com/learn/photorealistic-3d-tiles-lear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www.optica.org/about/newsroom/news_releases/2025/single-photon_lidar_delivers_detailed_3d_images_at_distances_up_to_1_kilometer/"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hyperlink" Target="https://www.planet.com/"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933950" y="4200524"/>
            <a:ext cx="6449739" cy="2329665"/>
          </a:xfrm>
        </p:spPr>
        <p:txBody>
          <a:bodyPr anchor="ctr"/>
          <a:lstStyle/>
          <a:p>
            <a:r>
              <a:rPr lang="en-US" dirty="0"/>
              <a:t>From Zero to </a:t>
            </a:r>
            <a:r>
              <a:rPr lang="en-US" dirty="0" err="1"/>
              <a:t>GeoHero</a:t>
            </a:r>
            <a:r>
              <a:rPr lang="en-US" dirty="0"/>
              <a:t> </a:t>
            </a:r>
            <a:br>
              <a:rPr lang="en-US" dirty="0"/>
            </a:br>
            <a:br>
              <a:rPr lang="en-US" dirty="0"/>
            </a:br>
            <a:r>
              <a:rPr lang="en-US" sz="1800" b="1" dirty="0">
                <a:solidFill>
                  <a:schemeClr val="accent5">
                    <a:lumMod val="50000"/>
                  </a:schemeClr>
                </a:solidFill>
              </a:rPr>
              <a:t>Integrating Geospatial Data into Your Applications</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39A3-AFE3-1B6C-528A-7166FA4F6B6A}"/>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A890EA2A-C438-A91C-12B3-6BBC4FB73463}"/>
              </a:ext>
            </a:extLst>
          </p:cNvPr>
          <p:cNvSpPr>
            <a:spLocks noGrp="1"/>
          </p:cNvSpPr>
          <p:nvPr>
            <p:ph type="title"/>
          </p:nvPr>
        </p:nvSpPr>
        <p:spPr>
          <a:xfrm>
            <a:off x="838200" y="337192"/>
            <a:ext cx="5655197" cy="834383"/>
          </a:xfrm>
        </p:spPr>
        <p:txBody>
          <a:bodyPr anchor="b">
            <a:normAutofit/>
          </a:bodyPr>
          <a:lstStyle/>
          <a:p>
            <a:r>
              <a:rPr lang="en-US" sz="2300" dirty="0"/>
              <a:t>CARTOGRAPHY</a:t>
            </a:r>
          </a:p>
        </p:txBody>
      </p:sp>
      <p:sp>
        <p:nvSpPr>
          <p:cNvPr id="20" name="Content Placeholder 3">
            <a:extLst>
              <a:ext uri="{FF2B5EF4-FFF2-40B4-BE49-F238E27FC236}">
                <a16:creationId xmlns:a16="http://schemas.microsoft.com/office/drawing/2014/main" id="{CA425CF7-AF88-FC2D-36A7-B9676C39A662}"/>
              </a:ext>
            </a:extLst>
          </p:cNvPr>
          <p:cNvSpPr>
            <a:spLocks noGrp="1"/>
          </p:cNvSpPr>
          <p:nvPr>
            <p:ph sz="half" idx="2"/>
          </p:nvPr>
        </p:nvSpPr>
        <p:spPr>
          <a:xfrm>
            <a:off x="838199" y="1524000"/>
            <a:ext cx="5733773" cy="4662900"/>
          </a:xfrm>
        </p:spPr>
        <p:txBody>
          <a:bodyPr>
            <a:noAutofit/>
          </a:bodyPr>
          <a:lstStyle/>
          <a:p>
            <a:pPr marL="0" indent="0">
              <a:buNone/>
            </a:pPr>
            <a:r>
              <a:rPr lang="en-US" dirty="0"/>
              <a:t>Cartography is the science and practice of making maps.</a:t>
            </a:r>
          </a:p>
          <a:p>
            <a:pPr marL="0" indent="0">
              <a:buNone/>
            </a:pPr>
            <a:endParaRPr lang="en-US" dirty="0"/>
          </a:p>
          <a:p>
            <a:pPr marL="0" indent="0">
              <a:buNone/>
            </a:pPr>
            <a:r>
              <a:rPr lang="en-US" b="1" dirty="0"/>
              <a:t>Key Concepts</a:t>
            </a:r>
          </a:p>
          <a:p>
            <a:pPr marL="0" indent="0">
              <a:buNone/>
            </a:pPr>
            <a:r>
              <a:rPr lang="en-US" dirty="0"/>
              <a:t> - Projection of the 3D earth onto 2D surface</a:t>
            </a:r>
          </a:p>
          <a:p>
            <a:pPr marL="0" indent="0">
              <a:buNone/>
            </a:pPr>
            <a:r>
              <a:rPr lang="en-US" dirty="0"/>
              <a:t> - Map symbols, legends, labels</a:t>
            </a:r>
          </a:p>
          <a:p>
            <a:pPr marL="0" indent="0">
              <a:buNone/>
            </a:pPr>
            <a:r>
              <a:rPr lang="en-US" dirty="0"/>
              <a:t> - Turning raw geographic and geometric data into meaningful, accessible maps</a:t>
            </a:r>
          </a:p>
          <a:p>
            <a:pPr marL="0" indent="0">
              <a:buNone/>
            </a:pPr>
            <a:endParaRPr lang="en-US" dirty="0"/>
          </a:p>
        </p:txBody>
      </p:sp>
      <p:sp>
        <p:nvSpPr>
          <p:cNvPr id="9" name="Slide Number Placeholder 8">
            <a:extLst>
              <a:ext uri="{FF2B5EF4-FFF2-40B4-BE49-F238E27FC236}">
                <a16:creationId xmlns:a16="http://schemas.microsoft.com/office/drawing/2014/main" id="{C5FFD13D-5A7C-E7B6-83B3-6D83FEC48497}"/>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3" name="Picture 2">
            <a:extLst>
              <a:ext uri="{FF2B5EF4-FFF2-40B4-BE49-F238E27FC236}">
                <a16:creationId xmlns:a16="http://schemas.microsoft.com/office/drawing/2014/main" id="{EEBA8186-A2D6-65CF-11AA-B9748BC606FD}"/>
              </a:ext>
            </a:extLst>
          </p:cNvPr>
          <p:cNvPicPr>
            <a:picLocks noChangeAspect="1"/>
          </p:cNvPicPr>
          <p:nvPr/>
        </p:nvPicPr>
        <p:blipFill>
          <a:blip r:embed="rId3"/>
          <a:stretch>
            <a:fillRect/>
          </a:stretch>
        </p:blipFill>
        <p:spPr>
          <a:xfrm>
            <a:off x="6571972" y="2374714"/>
            <a:ext cx="5039003" cy="3359335"/>
          </a:xfrm>
          <a:prstGeom prst="rect">
            <a:avLst/>
          </a:prstGeom>
          <a:effectLst>
            <a:softEdge rad="190500"/>
          </a:effectLst>
        </p:spPr>
      </p:pic>
    </p:spTree>
    <p:extLst>
      <p:ext uri="{BB962C8B-B14F-4D97-AF65-F5344CB8AC3E}">
        <p14:creationId xmlns:p14="http://schemas.microsoft.com/office/powerpoint/2010/main" val="4245980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6A294-0862-D148-8FD0-547EF1A22DB8}"/>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98BA2BE1-DBFE-050F-F916-95FB366C95A6}"/>
              </a:ext>
            </a:extLst>
          </p:cNvPr>
          <p:cNvSpPr>
            <a:spLocks noGrp="1"/>
          </p:cNvSpPr>
          <p:nvPr>
            <p:ph type="title"/>
          </p:nvPr>
        </p:nvSpPr>
        <p:spPr>
          <a:xfrm>
            <a:off x="838200" y="337192"/>
            <a:ext cx="5655197" cy="834383"/>
          </a:xfrm>
        </p:spPr>
        <p:txBody>
          <a:bodyPr anchor="b">
            <a:normAutofit/>
          </a:bodyPr>
          <a:lstStyle/>
          <a:p>
            <a:r>
              <a:rPr lang="en-US" sz="2300" dirty="0"/>
              <a:t>Geospatial CAPABILITIES</a:t>
            </a:r>
          </a:p>
        </p:txBody>
      </p:sp>
      <p:sp>
        <p:nvSpPr>
          <p:cNvPr id="20" name="Content Placeholder 3">
            <a:extLst>
              <a:ext uri="{FF2B5EF4-FFF2-40B4-BE49-F238E27FC236}">
                <a16:creationId xmlns:a16="http://schemas.microsoft.com/office/drawing/2014/main" id="{7F86A2EF-0F2D-3BF1-89FD-F0F939943FAD}"/>
              </a:ext>
            </a:extLst>
          </p:cNvPr>
          <p:cNvSpPr>
            <a:spLocks noGrp="1"/>
          </p:cNvSpPr>
          <p:nvPr>
            <p:ph sz="half" idx="2"/>
          </p:nvPr>
        </p:nvSpPr>
        <p:spPr>
          <a:xfrm>
            <a:off x="838199" y="1524000"/>
            <a:ext cx="5733773" cy="4662900"/>
          </a:xfrm>
        </p:spPr>
        <p:txBody>
          <a:bodyPr>
            <a:noAutofit/>
          </a:bodyPr>
          <a:lstStyle/>
          <a:p>
            <a:pPr marL="0" indent="0">
              <a:buNone/>
            </a:pPr>
            <a:r>
              <a:rPr lang="en-US" dirty="0"/>
              <a:t>Displaying Imagery</a:t>
            </a:r>
          </a:p>
          <a:p>
            <a:pPr marL="0" indent="0">
              <a:buNone/>
            </a:pPr>
            <a:r>
              <a:rPr lang="en-US" dirty="0"/>
              <a:t>Mapping Geospatial Data</a:t>
            </a:r>
          </a:p>
          <a:p>
            <a:pPr marL="0" indent="0">
              <a:buNone/>
            </a:pPr>
            <a:r>
              <a:rPr lang="en-US" dirty="0"/>
              <a:t>Spatial Data Analysis &amp; Transformation</a:t>
            </a:r>
          </a:p>
          <a:p>
            <a:pPr marL="0" indent="0">
              <a:buNone/>
            </a:pPr>
            <a:r>
              <a:rPr lang="en-US" dirty="0"/>
              <a:t>Geocoding</a:t>
            </a:r>
          </a:p>
          <a:p>
            <a:pPr marL="0" indent="0">
              <a:buNone/>
            </a:pPr>
            <a:r>
              <a:rPr lang="en-US" dirty="0"/>
              <a:t>Geolocation</a:t>
            </a:r>
          </a:p>
          <a:p>
            <a:pPr marL="0" indent="0">
              <a:buNone/>
            </a:pPr>
            <a:r>
              <a:rPr lang="en-US" dirty="0"/>
              <a:t>Point of Interest</a:t>
            </a:r>
          </a:p>
          <a:p>
            <a:pPr marL="0" indent="0">
              <a:buNone/>
            </a:pPr>
            <a:r>
              <a:rPr lang="en-US" dirty="0"/>
              <a:t>Routing</a:t>
            </a:r>
          </a:p>
          <a:p>
            <a:pPr marL="0" indent="0">
              <a:buNone/>
            </a:pPr>
            <a:r>
              <a:rPr lang="en-US" dirty="0"/>
              <a:t>Time-Variant Data</a:t>
            </a:r>
          </a:p>
        </p:txBody>
      </p:sp>
      <p:sp>
        <p:nvSpPr>
          <p:cNvPr id="9" name="Slide Number Placeholder 8">
            <a:extLst>
              <a:ext uri="{FF2B5EF4-FFF2-40B4-BE49-F238E27FC236}">
                <a16:creationId xmlns:a16="http://schemas.microsoft.com/office/drawing/2014/main" id="{CF3BF127-20B2-474E-A13D-BB26E5335E2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pic>
        <p:nvPicPr>
          <p:cNvPr id="10" name="Picture 9">
            <a:extLst>
              <a:ext uri="{FF2B5EF4-FFF2-40B4-BE49-F238E27FC236}">
                <a16:creationId xmlns:a16="http://schemas.microsoft.com/office/drawing/2014/main" id="{B76D9BAA-5314-245F-C8C1-F83220326531}"/>
              </a:ext>
            </a:extLst>
          </p:cNvPr>
          <p:cNvPicPr>
            <a:picLocks noChangeAspect="1"/>
          </p:cNvPicPr>
          <p:nvPr/>
        </p:nvPicPr>
        <p:blipFill>
          <a:blip r:embed="rId3"/>
          <a:stretch>
            <a:fillRect/>
          </a:stretch>
        </p:blipFill>
        <p:spPr>
          <a:xfrm>
            <a:off x="7848601" y="1826624"/>
            <a:ext cx="3505200" cy="4607421"/>
          </a:xfrm>
          <a:prstGeom prst="rect">
            <a:avLst/>
          </a:prstGeom>
          <a:effectLst>
            <a:softEdge rad="12700"/>
          </a:effectLst>
        </p:spPr>
      </p:pic>
    </p:spTree>
    <p:extLst>
      <p:ext uri="{BB962C8B-B14F-4D97-AF65-F5344CB8AC3E}">
        <p14:creationId xmlns:p14="http://schemas.microsoft.com/office/powerpoint/2010/main" val="360419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E4456-F2BD-F380-F87A-5D0F2E1A1383}"/>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7264A273-7ABA-3F88-B11F-0AB803878D73}"/>
              </a:ext>
            </a:extLst>
          </p:cNvPr>
          <p:cNvSpPr>
            <a:spLocks noGrp="1"/>
          </p:cNvSpPr>
          <p:nvPr>
            <p:ph type="title"/>
          </p:nvPr>
        </p:nvSpPr>
        <p:spPr>
          <a:xfrm>
            <a:off x="838200" y="337192"/>
            <a:ext cx="5655197" cy="834383"/>
          </a:xfrm>
        </p:spPr>
        <p:txBody>
          <a:bodyPr anchor="b">
            <a:normAutofit/>
          </a:bodyPr>
          <a:lstStyle/>
          <a:p>
            <a:r>
              <a:rPr lang="en-US" sz="2300" dirty="0"/>
              <a:t>Industries using Geospatial Data</a:t>
            </a:r>
          </a:p>
        </p:txBody>
      </p:sp>
      <p:sp>
        <p:nvSpPr>
          <p:cNvPr id="20" name="Content Placeholder 3">
            <a:extLst>
              <a:ext uri="{FF2B5EF4-FFF2-40B4-BE49-F238E27FC236}">
                <a16:creationId xmlns:a16="http://schemas.microsoft.com/office/drawing/2014/main" id="{C5230CE7-F1A9-6222-E2A4-449C3765BEF7}"/>
              </a:ext>
            </a:extLst>
          </p:cNvPr>
          <p:cNvSpPr>
            <a:spLocks noGrp="1"/>
          </p:cNvSpPr>
          <p:nvPr>
            <p:ph sz="half" idx="2"/>
          </p:nvPr>
        </p:nvSpPr>
        <p:spPr>
          <a:xfrm>
            <a:off x="838200" y="1781174"/>
            <a:ext cx="3781426" cy="4276725"/>
          </a:xfrm>
        </p:spPr>
        <p:txBody>
          <a:bodyPr>
            <a:noAutofit/>
          </a:bodyPr>
          <a:lstStyle/>
          <a:p>
            <a:pPr marL="0" indent="0">
              <a:buNone/>
            </a:pPr>
            <a:r>
              <a:rPr lang="en-US" dirty="0"/>
              <a:t>Agriculture</a:t>
            </a:r>
          </a:p>
          <a:p>
            <a:pPr marL="0" indent="0">
              <a:buNone/>
            </a:pPr>
            <a:r>
              <a:rPr lang="en-US" dirty="0"/>
              <a:t>Automotive</a:t>
            </a:r>
          </a:p>
          <a:p>
            <a:pPr marL="0" indent="0">
              <a:buNone/>
            </a:pPr>
            <a:r>
              <a:rPr lang="en-US" dirty="0"/>
              <a:t>Construction &amp; Engineering</a:t>
            </a:r>
          </a:p>
          <a:p>
            <a:pPr marL="0" indent="0">
              <a:buNone/>
            </a:pPr>
            <a:r>
              <a:rPr lang="en-US" dirty="0"/>
              <a:t>Emergency Management</a:t>
            </a:r>
          </a:p>
          <a:p>
            <a:pPr marL="0" indent="0">
              <a:buNone/>
            </a:pPr>
            <a:r>
              <a:rPr lang="en-US" dirty="0"/>
              <a:t>Energy</a:t>
            </a:r>
          </a:p>
          <a:p>
            <a:pPr marL="0" indent="0">
              <a:buNone/>
            </a:pPr>
            <a:r>
              <a:rPr lang="en-US" dirty="0"/>
              <a:t>Forestry &amp; Land Use</a:t>
            </a:r>
          </a:p>
          <a:p>
            <a:pPr marL="0" indent="0">
              <a:buNone/>
            </a:pPr>
            <a:r>
              <a:rPr lang="en-US" dirty="0"/>
              <a:t>Government</a:t>
            </a:r>
          </a:p>
          <a:p>
            <a:pPr marL="0" indent="0">
              <a:buNone/>
            </a:pPr>
            <a:r>
              <a:rPr lang="en-US" dirty="0"/>
              <a:t>Insurance</a:t>
            </a:r>
          </a:p>
          <a:p>
            <a:pPr marL="0" indent="0">
              <a:buNone/>
            </a:pPr>
            <a:r>
              <a:rPr lang="en-US" dirty="0"/>
              <a:t>Logistics</a:t>
            </a:r>
          </a:p>
          <a:p>
            <a:pPr marL="0" indent="0">
              <a:buNone/>
            </a:pPr>
            <a:r>
              <a:rPr lang="en-US" dirty="0"/>
              <a:t>Maritime</a:t>
            </a:r>
          </a:p>
        </p:txBody>
      </p:sp>
      <p:sp>
        <p:nvSpPr>
          <p:cNvPr id="9" name="Slide Number Placeholder 8">
            <a:extLst>
              <a:ext uri="{FF2B5EF4-FFF2-40B4-BE49-F238E27FC236}">
                <a16:creationId xmlns:a16="http://schemas.microsoft.com/office/drawing/2014/main" id="{BFF1EC8E-A487-15EB-5E4F-6944BFAD7AF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
        <p:nvSpPr>
          <p:cNvPr id="2" name="Content Placeholder 3">
            <a:extLst>
              <a:ext uri="{FF2B5EF4-FFF2-40B4-BE49-F238E27FC236}">
                <a16:creationId xmlns:a16="http://schemas.microsoft.com/office/drawing/2014/main" id="{A07291B8-9993-6594-611F-D1FA6A1A7DCA}"/>
              </a:ext>
            </a:extLst>
          </p:cNvPr>
          <p:cNvSpPr txBox="1">
            <a:spLocks/>
          </p:cNvSpPr>
          <p:nvPr/>
        </p:nvSpPr>
        <p:spPr>
          <a:xfrm>
            <a:off x="5553075" y="2574925"/>
            <a:ext cx="3781426" cy="3295650"/>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429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Meteorology</a:t>
            </a:r>
          </a:p>
          <a:p>
            <a:pPr marL="0" indent="0">
              <a:buFont typeface="Arial" panose="020B0604020202020204" pitchFamily="34" charset="0"/>
              <a:buNone/>
            </a:pPr>
            <a:r>
              <a:rPr lang="en-US" dirty="0"/>
              <a:t>Military</a:t>
            </a:r>
          </a:p>
          <a:p>
            <a:pPr marL="0" indent="0">
              <a:buFont typeface="Arial" panose="020B0604020202020204" pitchFamily="34" charset="0"/>
              <a:buNone/>
            </a:pPr>
            <a:r>
              <a:rPr lang="en-US" dirty="0"/>
              <a:t>Politics</a:t>
            </a:r>
          </a:p>
          <a:p>
            <a:pPr marL="0" indent="0">
              <a:buFont typeface="Arial" panose="020B0604020202020204" pitchFamily="34" charset="0"/>
              <a:buNone/>
            </a:pPr>
            <a:r>
              <a:rPr lang="en-US" dirty="0"/>
              <a:t>Public Safety</a:t>
            </a:r>
          </a:p>
          <a:p>
            <a:pPr marL="0" indent="0">
              <a:buFont typeface="Arial" panose="020B0604020202020204" pitchFamily="34" charset="0"/>
              <a:buNone/>
            </a:pPr>
            <a:r>
              <a:rPr lang="en-US" dirty="0"/>
              <a:t>Real Estate</a:t>
            </a:r>
          </a:p>
          <a:p>
            <a:pPr marL="0" indent="0">
              <a:buFont typeface="Arial" panose="020B0604020202020204" pitchFamily="34" charset="0"/>
              <a:buNone/>
            </a:pPr>
            <a:r>
              <a:rPr lang="en-US" dirty="0"/>
              <a:t>Space</a:t>
            </a:r>
          </a:p>
          <a:p>
            <a:pPr marL="0" indent="0">
              <a:buFont typeface="Arial" panose="020B0604020202020204" pitchFamily="34" charset="0"/>
              <a:buNone/>
            </a:pPr>
            <a:r>
              <a:rPr lang="en-US" dirty="0"/>
              <a:t>Sports &amp; Recreation</a:t>
            </a:r>
          </a:p>
          <a:p>
            <a:pPr marL="0" indent="0">
              <a:buFont typeface="Arial" panose="020B0604020202020204" pitchFamily="34" charset="0"/>
              <a:buNone/>
            </a:pPr>
            <a:r>
              <a:rPr lang="en-US" dirty="0"/>
              <a:t>Transportation &amp; Delivery</a:t>
            </a:r>
          </a:p>
        </p:txBody>
      </p:sp>
    </p:spTree>
    <p:extLst>
      <p:ext uri="{BB962C8B-B14F-4D97-AF65-F5344CB8AC3E}">
        <p14:creationId xmlns:p14="http://schemas.microsoft.com/office/powerpoint/2010/main" val="683738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834383"/>
          </a:xfrm>
        </p:spPr>
        <p:txBody>
          <a:bodyPr anchor="b">
            <a:normAutofit/>
          </a:bodyPr>
          <a:lstStyle/>
          <a:p>
            <a:r>
              <a:rPr lang="en-US" sz="2300" dirty="0"/>
              <a:t>REAL-WORLD APPLICATIONS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pic>
        <p:nvPicPr>
          <p:cNvPr id="4100" name="Picture 4" descr="AI-powered tech helps re-green australia's suburbs | Nearmap AU">
            <a:extLst>
              <a:ext uri="{FF2B5EF4-FFF2-40B4-BE49-F238E27FC236}">
                <a16:creationId xmlns:a16="http://schemas.microsoft.com/office/drawing/2014/main" id="{FC03327C-01D3-6103-1300-B8B125659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025" y="1895476"/>
            <a:ext cx="8486775" cy="4420195"/>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38200" y="1609726"/>
            <a:ext cx="5257801" cy="1162050"/>
          </a:xfrm>
          <a:solidFill>
            <a:schemeClr val="accent1">
              <a:lumMod val="90000"/>
            </a:schemeClr>
          </a:solidFill>
          <a:ln>
            <a:solidFill>
              <a:schemeClr val="bg1">
                <a:lumMod val="75000"/>
              </a:schemeClr>
            </a:solidFill>
          </a:ln>
          <a:effectLst>
            <a:outerShdw blurRad="50800" dist="38100" dir="2700000" algn="tl" rotWithShape="0">
              <a:prstClr val="black">
                <a:alpha val="40000"/>
              </a:prstClr>
            </a:outerShdw>
          </a:effectLst>
        </p:spPr>
        <p:txBody>
          <a:bodyPr>
            <a:noAutofit/>
          </a:bodyPr>
          <a:lstStyle/>
          <a:p>
            <a:pPr marL="0" indent="0">
              <a:buNone/>
            </a:pPr>
            <a:r>
              <a:rPr lang="en-US" sz="1600" dirty="0"/>
              <a:t>An electrical utility processing LIDAR imagery using machine learning models to estimate foliage growth to better manage vegetation near transmission and distribution lines</a:t>
            </a:r>
          </a:p>
        </p:txBody>
      </p:sp>
    </p:spTree>
    <p:extLst>
      <p:ext uri="{BB962C8B-B14F-4D97-AF65-F5344CB8AC3E}">
        <p14:creationId xmlns:p14="http://schemas.microsoft.com/office/powerpoint/2010/main" val="2403577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6BA67-1B3A-2ECC-35AE-270137491797}"/>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2EE7597A-AC68-C82B-B0C7-946DF14757D1}"/>
              </a:ext>
            </a:extLst>
          </p:cNvPr>
          <p:cNvSpPr>
            <a:spLocks noGrp="1"/>
          </p:cNvSpPr>
          <p:nvPr>
            <p:ph type="title"/>
          </p:nvPr>
        </p:nvSpPr>
        <p:spPr>
          <a:xfrm>
            <a:off x="838200" y="337192"/>
            <a:ext cx="5655197" cy="834383"/>
          </a:xfrm>
        </p:spPr>
        <p:txBody>
          <a:bodyPr anchor="b">
            <a:normAutofit/>
          </a:bodyPr>
          <a:lstStyle/>
          <a:p>
            <a:r>
              <a:rPr lang="en-US" sz="2300" dirty="0"/>
              <a:t>REAL-WORLD APPLICATIONS</a:t>
            </a:r>
          </a:p>
        </p:txBody>
      </p:sp>
      <p:sp>
        <p:nvSpPr>
          <p:cNvPr id="9" name="Slide Number Placeholder 8">
            <a:extLst>
              <a:ext uri="{FF2B5EF4-FFF2-40B4-BE49-F238E27FC236}">
                <a16:creationId xmlns:a16="http://schemas.microsoft.com/office/drawing/2014/main" id="{12F3BE46-9BE5-D89D-D437-49EA407B094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
        <p:nvSpPr>
          <p:cNvPr id="4" name="Content Placeholder 3">
            <a:extLst>
              <a:ext uri="{FF2B5EF4-FFF2-40B4-BE49-F238E27FC236}">
                <a16:creationId xmlns:a16="http://schemas.microsoft.com/office/drawing/2014/main" id="{99A93B2E-2025-9E3F-5562-9053321E3D11}"/>
              </a:ext>
            </a:extLst>
          </p:cNvPr>
          <p:cNvSpPr txBox="1">
            <a:spLocks/>
          </p:cNvSpPr>
          <p:nvPr/>
        </p:nvSpPr>
        <p:spPr>
          <a:xfrm>
            <a:off x="6810376" y="3057526"/>
            <a:ext cx="4619626" cy="981074"/>
          </a:xfrm>
          <a:prstGeom prst="rect">
            <a:avLst/>
          </a:prstGeom>
          <a:solidFill>
            <a:schemeClr val="accent1">
              <a:lumMod val="90000"/>
            </a:schemeClr>
          </a:solidFill>
          <a:ln>
            <a:solidFill>
              <a:schemeClr val="bg1">
                <a:lumMod val="75000"/>
              </a:schemeClr>
            </a:solidFill>
          </a:ln>
          <a:effectLst>
            <a:outerShdw blurRad="50800" dist="38100" dir="2700000" algn="tl" rotWithShape="0">
              <a:prstClr val="black">
                <a:alpha val="40000"/>
              </a:prstClr>
            </a:outerShdw>
          </a:effectLst>
        </p:spPr>
        <p:txBody>
          <a:bodyPr vert="horz" lIns="91440" tIns="45720" rIns="91440" bIns="45720" rtlCol="0">
            <a:noAutofit/>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429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An insurance company integrating satellite imagery with AI to assess roofing condition and other policy risks.</a:t>
            </a:r>
          </a:p>
        </p:txBody>
      </p:sp>
      <p:pic>
        <p:nvPicPr>
          <p:cNvPr id="5122" name="Picture 2" descr="AI &amp; GIS Software for Insurance | Nearmap US">
            <a:extLst>
              <a:ext uri="{FF2B5EF4-FFF2-40B4-BE49-F238E27FC236}">
                <a16:creationId xmlns:a16="http://schemas.microsoft.com/office/drawing/2014/main" id="{3C5F7FD3-A597-3134-09AA-032FEC177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04975"/>
            <a:ext cx="5512329" cy="413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197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52F9F-F33C-EA34-4802-10296EF831C5}"/>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66DDA063-453E-F8A3-B2EC-098B1892E796}"/>
              </a:ext>
            </a:extLst>
          </p:cNvPr>
          <p:cNvSpPr>
            <a:spLocks noGrp="1"/>
          </p:cNvSpPr>
          <p:nvPr>
            <p:ph type="title"/>
          </p:nvPr>
        </p:nvSpPr>
        <p:spPr>
          <a:xfrm>
            <a:off x="838200" y="337192"/>
            <a:ext cx="5655197" cy="834383"/>
          </a:xfrm>
        </p:spPr>
        <p:txBody>
          <a:bodyPr anchor="b">
            <a:normAutofit/>
          </a:bodyPr>
          <a:lstStyle/>
          <a:p>
            <a:r>
              <a:rPr lang="en-US" sz="2300" dirty="0"/>
              <a:t>REAL-WORLD APPLICATIONS</a:t>
            </a:r>
          </a:p>
        </p:txBody>
      </p:sp>
      <p:sp>
        <p:nvSpPr>
          <p:cNvPr id="9" name="Slide Number Placeholder 8">
            <a:extLst>
              <a:ext uri="{FF2B5EF4-FFF2-40B4-BE49-F238E27FC236}">
                <a16:creationId xmlns:a16="http://schemas.microsoft.com/office/drawing/2014/main" id="{454EDDB5-8D16-D771-AF9F-2E3FB84A368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pic>
        <p:nvPicPr>
          <p:cNvPr id="6146" name="Picture 2">
            <a:extLst>
              <a:ext uri="{FF2B5EF4-FFF2-40B4-BE49-F238E27FC236}">
                <a16:creationId xmlns:a16="http://schemas.microsoft.com/office/drawing/2014/main" id="{101EF6CF-1C95-1D8F-DB95-6D0231583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775221"/>
            <a:ext cx="8096250" cy="455414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3">
            <a:extLst>
              <a:ext uri="{FF2B5EF4-FFF2-40B4-BE49-F238E27FC236}">
                <a16:creationId xmlns:a16="http://schemas.microsoft.com/office/drawing/2014/main" id="{47C75839-8085-9C03-620E-008D25B35D0E}"/>
              </a:ext>
            </a:extLst>
          </p:cNvPr>
          <p:cNvSpPr txBox="1">
            <a:spLocks/>
          </p:cNvSpPr>
          <p:nvPr/>
        </p:nvSpPr>
        <p:spPr>
          <a:xfrm>
            <a:off x="838200" y="4752975"/>
            <a:ext cx="5257801" cy="1671637"/>
          </a:xfrm>
          <a:prstGeom prst="rect">
            <a:avLst/>
          </a:prstGeom>
          <a:solidFill>
            <a:schemeClr val="accent1">
              <a:lumMod val="90000"/>
            </a:schemeClr>
          </a:solidFill>
          <a:ln>
            <a:solidFill>
              <a:schemeClr val="bg1">
                <a:lumMod val="75000"/>
              </a:schemeClr>
            </a:solidFill>
          </a:ln>
          <a:effectLst>
            <a:outerShdw blurRad="50800" dist="38100" dir="2700000" algn="tl" rotWithShape="0">
              <a:prstClr val="black">
                <a:alpha val="40000"/>
              </a:prstClr>
            </a:outerShdw>
          </a:effectLst>
        </p:spPr>
        <p:txBody>
          <a:bodyPr vert="horz" lIns="91440" tIns="45720" rIns="91440" bIns="45720" rtlCol="0">
            <a:noAutofit/>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429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An AI-powered agriculture platform combining satellite imagery, drone data, and IoT sensors to monitor crop health, detect pests and nutrient deficiencies, and optimize harvesting, helping farmers increase yields while reducing costs and resource usage.</a:t>
            </a:r>
          </a:p>
        </p:txBody>
      </p:sp>
    </p:spTree>
    <p:extLst>
      <p:ext uri="{BB962C8B-B14F-4D97-AF65-F5344CB8AC3E}">
        <p14:creationId xmlns:p14="http://schemas.microsoft.com/office/powerpoint/2010/main" val="810152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6307973" y="1128785"/>
            <a:ext cx="5884027" cy="1204912"/>
          </a:xfrm>
        </p:spPr>
        <p:txBody>
          <a:bodyPr/>
          <a:lstStyle/>
          <a:p>
            <a:r>
              <a:rPr lang="en-US" dirty="0"/>
              <a:t>BUILDING BLOCKS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16</a:t>
            </a:fld>
            <a:endParaRPr lang="en-US" dirty="0"/>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6156329-7E5B-33D4-852A-0E2DFD69CF23}"/>
              </a:ext>
            </a:extLst>
          </p:cNvPr>
          <p:cNvPicPr>
            <a:picLocks noChangeAspect="1"/>
          </p:cNvPicPr>
          <p:nvPr/>
        </p:nvPicPr>
        <p:blipFill>
          <a:blip r:embed="rId3"/>
          <a:stretch>
            <a:fillRect/>
          </a:stretch>
        </p:blipFill>
        <p:spPr>
          <a:xfrm>
            <a:off x="409574" y="2703510"/>
            <a:ext cx="5753101" cy="3835401"/>
          </a:xfrm>
          <a:prstGeom prst="rect">
            <a:avLst/>
          </a:prstGeom>
        </p:spPr>
      </p:pic>
    </p:spTree>
    <p:extLst>
      <p:ext uri="{BB962C8B-B14F-4D97-AF65-F5344CB8AC3E}">
        <p14:creationId xmlns:p14="http://schemas.microsoft.com/office/powerpoint/2010/main" val="1742861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645ED-5DD7-0259-8F33-D7BE37DF9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5F265-5F7D-0930-2ED5-5835AB27210C}"/>
              </a:ext>
            </a:extLst>
          </p:cNvPr>
          <p:cNvSpPr>
            <a:spLocks noGrp="1"/>
          </p:cNvSpPr>
          <p:nvPr>
            <p:ph type="title"/>
          </p:nvPr>
        </p:nvSpPr>
        <p:spPr>
          <a:xfrm>
            <a:off x="1341120" y="558801"/>
            <a:ext cx="9953308" cy="536574"/>
          </a:xfrm>
        </p:spPr>
        <p:txBody>
          <a:bodyPr/>
          <a:lstStyle/>
          <a:p>
            <a:r>
              <a:rPr lang="en-US" dirty="0"/>
              <a:t>What is Geospatial Data?</a:t>
            </a:r>
          </a:p>
        </p:txBody>
      </p:sp>
      <p:sp>
        <p:nvSpPr>
          <p:cNvPr id="14" name="Content Placeholder 13">
            <a:extLst>
              <a:ext uri="{FF2B5EF4-FFF2-40B4-BE49-F238E27FC236}">
                <a16:creationId xmlns:a16="http://schemas.microsoft.com/office/drawing/2014/main" id="{3F9CD373-0E70-E632-B80F-7290E63CB38D}"/>
              </a:ext>
            </a:extLst>
          </p:cNvPr>
          <p:cNvSpPr>
            <a:spLocks noGrp="1"/>
          </p:cNvSpPr>
          <p:nvPr>
            <p:ph sz="half" idx="14"/>
          </p:nvPr>
        </p:nvSpPr>
        <p:spPr>
          <a:xfrm>
            <a:off x="1341120" y="1457325"/>
            <a:ext cx="8920481" cy="4899023"/>
          </a:xfrm>
        </p:spPr>
        <p:txBody>
          <a:bodyPr>
            <a:normAutofit/>
          </a:bodyPr>
          <a:lstStyle/>
          <a:p>
            <a:r>
              <a:rPr lang="en-US" b="1" dirty="0"/>
              <a:t>Feature Collection</a:t>
            </a:r>
          </a:p>
          <a:p>
            <a:r>
              <a:rPr lang="en-US" dirty="0"/>
              <a:t> - Metadata</a:t>
            </a:r>
          </a:p>
          <a:p>
            <a:r>
              <a:rPr lang="en-US" dirty="0"/>
              <a:t> - Source, attribution</a:t>
            </a:r>
          </a:p>
          <a:p>
            <a:endParaRPr lang="en-US" dirty="0"/>
          </a:p>
          <a:p>
            <a:r>
              <a:rPr lang="en-US" b="1" dirty="0"/>
              <a:t>Feature</a:t>
            </a:r>
          </a:p>
          <a:p>
            <a:r>
              <a:rPr lang="en-US" dirty="0"/>
              <a:t> - Spatial Data: Geometry defining the shape</a:t>
            </a:r>
          </a:p>
          <a:p>
            <a:r>
              <a:rPr lang="en-US" dirty="0"/>
              <a:t> - Non-Spatial Data: Descriptive attributes</a:t>
            </a:r>
          </a:p>
          <a:p>
            <a:endParaRPr lang="en-US" dirty="0"/>
          </a:p>
          <a:p>
            <a:r>
              <a:rPr lang="en-US" b="1" dirty="0"/>
              <a:t>Labeling &amp; Styling</a:t>
            </a:r>
          </a:p>
          <a:p>
            <a:r>
              <a:rPr lang="en-US" dirty="0"/>
              <a:t> - How the feature(s) should be symbolized or labelled</a:t>
            </a:r>
          </a:p>
        </p:txBody>
      </p:sp>
      <p:sp>
        <p:nvSpPr>
          <p:cNvPr id="68" name="Slide Number Placeholder 67">
            <a:extLst>
              <a:ext uri="{FF2B5EF4-FFF2-40B4-BE49-F238E27FC236}">
                <a16:creationId xmlns:a16="http://schemas.microsoft.com/office/drawing/2014/main" id="{939305F3-B934-512B-2F2D-D61443FFE3C6}"/>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2164357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497A2-AF81-A0B4-030A-76E391862335}"/>
            </a:ext>
          </a:extLst>
        </p:cNvPr>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D91EBC37-BE1F-A3FC-B5C8-56C601568AFF}"/>
              </a:ext>
            </a:extLst>
          </p:cNvPr>
          <p:cNvSpPr>
            <a:spLocks noGrp="1"/>
          </p:cNvSpPr>
          <p:nvPr>
            <p:ph sz="half" idx="14"/>
          </p:nvPr>
        </p:nvSpPr>
        <p:spPr>
          <a:xfrm>
            <a:off x="1341120" y="771525"/>
            <a:ext cx="8920481" cy="5584823"/>
          </a:xfrm>
        </p:spPr>
        <p:txBody>
          <a:bodyPr>
            <a:normAutofit fontScale="77500" lnSpcReduction="20000"/>
          </a:bodyPr>
          <a:lstStyle/>
          <a:p>
            <a:r>
              <a:rPr lang="en-US" dirty="0"/>
              <a:t>{</a:t>
            </a:r>
          </a:p>
          <a:p>
            <a:r>
              <a:rPr lang="en-US" dirty="0"/>
              <a:t>  "type": "</a:t>
            </a:r>
            <a:r>
              <a:rPr lang="en-US" dirty="0" err="1"/>
              <a:t>FeatureCollection</a:t>
            </a:r>
            <a:r>
              <a:rPr lang="en-US" dirty="0"/>
              <a:t>",</a:t>
            </a:r>
          </a:p>
          <a:p>
            <a:r>
              <a:rPr lang="en-US" dirty="0"/>
              <a:t>  "features": [</a:t>
            </a:r>
          </a:p>
          <a:p>
            <a:r>
              <a:rPr lang="en-US" dirty="0"/>
              <a:t>    {</a:t>
            </a:r>
          </a:p>
          <a:p>
            <a:r>
              <a:rPr lang="en-US" dirty="0"/>
              <a:t>      "type": "Feature",</a:t>
            </a:r>
          </a:p>
          <a:p>
            <a:r>
              <a:rPr lang="en-US" dirty="0"/>
              <a:t>      "geometry": {</a:t>
            </a:r>
          </a:p>
          <a:p>
            <a:r>
              <a:rPr lang="en-US" dirty="0"/>
              <a:t>        "type": "Point",</a:t>
            </a:r>
          </a:p>
          <a:p>
            <a:r>
              <a:rPr lang="en-US" dirty="0"/>
              <a:t>        "coordinates": [-73.9857, 40.7484]</a:t>
            </a:r>
          </a:p>
          <a:p>
            <a:r>
              <a:rPr lang="en-US" dirty="0"/>
              <a:t>      },</a:t>
            </a:r>
          </a:p>
          <a:p>
            <a:r>
              <a:rPr lang="en-US" dirty="0"/>
              <a:t>      "properties": {</a:t>
            </a:r>
          </a:p>
          <a:p>
            <a:r>
              <a:rPr lang="en-US" dirty="0"/>
              <a:t>        "name": "Empire State Building",</a:t>
            </a:r>
          </a:p>
          <a:p>
            <a:r>
              <a:rPr lang="en-US" dirty="0"/>
              <a:t>        "type": "Building",</a:t>
            </a:r>
          </a:p>
          <a:p>
            <a:r>
              <a:rPr lang="en-US" dirty="0"/>
              <a:t>        "height": 443.2,</a:t>
            </a:r>
          </a:p>
          <a:p>
            <a:r>
              <a:rPr lang="en-US" dirty="0"/>
              <a:t>        "</a:t>
            </a:r>
            <a:r>
              <a:rPr lang="en-US" dirty="0" err="1"/>
              <a:t>year_built</a:t>
            </a:r>
            <a:r>
              <a:rPr lang="en-US" dirty="0"/>
              <a:t>": 1931,</a:t>
            </a:r>
          </a:p>
          <a:p>
            <a:r>
              <a:rPr lang="en-US" dirty="0"/>
              <a:t>        "address": "350 5th Ave, New York, NY 10118"</a:t>
            </a:r>
          </a:p>
          <a:p>
            <a:r>
              <a:rPr lang="en-US" dirty="0"/>
              <a:t>      }</a:t>
            </a:r>
          </a:p>
          <a:p>
            <a:r>
              <a:rPr lang="en-US" dirty="0"/>
              <a:t>    }</a:t>
            </a:r>
          </a:p>
          <a:p>
            <a:r>
              <a:rPr lang="en-US" dirty="0"/>
              <a:t>  ]</a:t>
            </a:r>
          </a:p>
          <a:p>
            <a:r>
              <a:rPr lang="en-US" dirty="0"/>
              <a:t>}</a:t>
            </a:r>
          </a:p>
        </p:txBody>
      </p:sp>
      <p:sp>
        <p:nvSpPr>
          <p:cNvPr id="68" name="Slide Number Placeholder 67">
            <a:extLst>
              <a:ext uri="{FF2B5EF4-FFF2-40B4-BE49-F238E27FC236}">
                <a16:creationId xmlns:a16="http://schemas.microsoft.com/office/drawing/2014/main" id="{C4C3FE5D-2256-7C36-8303-3B148A13D23F}"/>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2979045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4C23F-DEF7-BECA-3D33-D0BE8FBC35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091CA-5FB5-4321-6D38-660BC7C1AC20}"/>
              </a:ext>
            </a:extLst>
          </p:cNvPr>
          <p:cNvSpPr>
            <a:spLocks noGrp="1"/>
          </p:cNvSpPr>
          <p:nvPr>
            <p:ph type="title"/>
          </p:nvPr>
        </p:nvSpPr>
        <p:spPr>
          <a:xfrm>
            <a:off x="1341120" y="558801"/>
            <a:ext cx="9953308" cy="536574"/>
          </a:xfrm>
        </p:spPr>
        <p:txBody>
          <a:bodyPr/>
          <a:lstStyle/>
          <a:p>
            <a:r>
              <a:rPr lang="en-US" dirty="0"/>
              <a:t>COORDINATE SYSTEMS</a:t>
            </a:r>
          </a:p>
        </p:txBody>
      </p:sp>
      <p:sp>
        <p:nvSpPr>
          <p:cNvPr id="68" name="Slide Number Placeholder 67">
            <a:extLst>
              <a:ext uri="{FF2B5EF4-FFF2-40B4-BE49-F238E27FC236}">
                <a16:creationId xmlns:a16="http://schemas.microsoft.com/office/drawing/2014/main" id="{792BFBBB-3199-EAA3-DD86-DCE1A9333A07}"/>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19</a:t>
            </a:fld>
            <a:endParaRPr lang="en-US" dirty="0"/>
          </a:p>
        </p:txBody>
      </p:sp>
      <p:pic>
        <p:nvPicPr>
          <p:cNvPr id="6" name="Picture 5">
            <a:extLst>
              <a:ext uri="{FF2B5EF4-FFF2-40B4-BE49-F238E27FC236}">
                <a16:creationId xmlns:a16="http://schemas.microsoft.com/office/drawing/2014/main" id="{65C68AAB-2A5C-E949-62BA-F4F00739B3E1}"/>
              </a:ext>
            </a:extLst>
          </p:cNvPr>
          <p:cNvPicPr>
            <a:picLocks noChangeAspect="1"/>
          </p:cNvPicPr>
          <p:nvPr/>
        </p:nvPicPr>
        <p:blipFill>
          <a:blip r:embed="rId3"/>
          <a:stretch>
            <a:fillRect/>
          </a:stretch>
        </p:blipFill>
        <p:spPr>
          <a:xfrm>
            <a:off x="1452562" y="1392823"/>
            <a:ext cx="7248525" cy="4072354"/>
          </a:xfrm>
          <a:prstGeom prst="rect">
            <a:avLst/>
          </a:prstGeom>
        </p:spPr>
      </p:pic>
    </p:spTree>
    <p:extLst>
      <p:ext uri="{BB962C8B-B14F-4D97-AF65-F5344CB8AC3E}">
        <p14:creationId xmlns:p14="http://schemas.microsoft.com/office/powerpoint/2010/main" val="3031674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ack and red logo&#10;&#10;Description automatically generated">
            <a:extLst>
              <a:ext uri="{FF2B5EF4-FFF2-40B4-BE49-F238E27FC236}">
                <a16:creationId xmlns:a16="http://schemas.microsoft.com/office/drawing/2014/main" id="{BC0A3B4C-FECE-DA4A-F1A3-A6371F825B40}"/>
              </a:ext>
            </a:extLst>
          </p:cNvPr>
          <p:cNvPicPr>
            <a:picLocks noChangeAspect="1"/>
          </p:cNvPicPr>
          <p:nvPr/>
        </p:nvPicPr>
        <p:blipFill>
          <a:blip r:embed="rId2"/>
          <a:stretch>
            <a:fillRect/>
          </a:stretch>
        </p:blipFill>
        <p:spPr>
          <a:xfrm>
            <a:off x="6460375" y="91045"/>
            <a:ext cx="4519799" cy="3406515"/>
          </a:xfrm>
          <a:prstGeom prst="rect">
            <a:avLst/>
          </a:prstGeom>
        </p:spPr>
      </p:pic>
      <p:sp>
        <p:nvSpPr>
          <p:cNvPr id="4" name="TextBox 3">
            <a:extLst>
              <a:ext uri="{FF2B5EF4-FFF2-40B4-BE49-F238E27FC236}">
                <a16:creationId xmlns:a16="http://schemas.microsoft.com/office/drawing/2014/main" id="{B01936EF-6424-600B-FBBA-E13FA294DB13}"/>
              </a:ext>
            </a:extLst>
          </p:cNvPr>
          <p:cNvSpPr txBox="1">
            <a:spLocks noGrp="1" noRot="1" noMove="1" noResize="1" noEditPoints="1" noAdjustHandles="1" noChangeArrowheads="1" noChangeShapeType="1"/>
          </p:cNvSpPr>
          <p:nvPr/>
        </p:nvSpPr>
        <p:spPr>
          <a:xfrm>
            <a:off x="1197741" y="281251"/>
            <a:ext cx="647395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Thank you to our Sponsors!</a:t>
            </a:r>
          </a:p>
        </p:txBody>
      </p:sp>
      <p:pic>
        <p:nvPicPr>
          <p:cNvPr id="9" name="Picture 8">
            <a:extLst>
              <a:ext uri="{FF2B5EF4-FFF2-40B4-BE49-F238E27FC236}">
                <a16:creationId xmlns:a16="http://schemas.microsoft.com/office/drawing/2014/main" id="{4283363E-FA38-37CD-C61F-402542EBFFC4}"/>
              </a:ext>
            </a:extLst>
          </p:cNvPr>
          <p:cNvPicPr>
            <a:picLocks noChangeAspect="1"/>
          </p:cNvPicPr>
          <p:nvPr/>
        </p:nvPicPr>
        <p:blipFill>
          <a:blip r:embed="rId3"/>
          <a:stretch>
            <a:fillRect/>
          </a:stretch>
        </p:blipFill>
        <p:spPr>
          <a:xfrm>
            <a:off x="871327" y="295374"/>
            <a:ext cx="3973954" cy="2994737"/>
          </a:xfrm>
          <a:prstGeom prst="rect">
            <a:avLst/>
          </a:prstGeom>
        </p:spPr>
      </p:pic>
      <p:pic>
        <p:nvPicPr>
          <p:cNvPr id="17" name="Picture 16" descr="A logo of a company&#10;&#10;Description automatically generated">
            <a:extLst>
              <a:ext uri="{FF2B5EF4-FFF2-40B4-BE49-F238E27FC236}">
                <a16:creationId xmlns:a16="http://schemas.microsoft.com/office/drawing/2014/main" id="{C5827BDF-E890-6747-32B0-A06997BC5FBA}"/>
              </a:ext>
            </a:extLst>
          </p:cNvPr>
          <p:cNvPicPr>
            <a:picLocks noChangeAspect="1"/>
          </p:cNvPicPr>
          <p:nvPr/>
        </p:nvPicPr>
        <p:blipFill>
          <a:blip r:embed="rId4"/>
          <a:stretch>
            <a:fillRect/>
          </a:stretch>
        </p:blipFill>
        <p:spPr>
          <a:xfrm>
            <a:off x="562143" y="3318201"/>
            <a:ext cx="3993795" cy="2999948"/>
          </a:xfrm>
          <a:prstGeom prst="rect">
            <a:avLst/>
          </a:prstGeom>
        </p:spPr>
      </p:pic>
      <p:pic>
        <p:nvPicPr>
          <p:cNvPr id="25" name="Picture 24" descr="A red line on a black background&#10;&#10;Description automatically generated">
            <a:extLst>
              <a:ext uri="{FF2B5EF4-FFF2-40B4-BE49-F238E27FC236}">
                <a16:creationId xmlns:a16="http://schemas.microsoft.com/office/drawing/2014/main" id="{314FB13C-38D7-6AEE-DE65-616CBF4F4C69}"/>
              </a:ext>
            </a:extLst>
          </p:cNvPr>
          <p:cNvPicPr>
            <a:picLocks noChangeAspect="1"/>
          </p:cNvPicPr>
          <p:nvPr/>
        </p:nvPicPr>
        <p:blipFill>
          <a:blip r:embed="rId5"/>
          <a:stretch>
            <a:fillRect/>
          </a:stretch>
        </p:blipFill>
        <p:spPr>
          <a:xfrm>
            <a:off x="7047105" y="2033307"/>
            <a:ext cx="3346337" cy="2513608"/>
          </a:xfrm>
          <a:prstGeom prst="rect">
            <a:avLst/>
          </a:prstGeom>
        </p:spPr>
      </p:pic>
      <p:pic>
        <p:nvPicPr>
          <p:cNvPr id="43" name="Picture 42" descr="A blue and white logo&#10;&#10;Description automatically generated">
            <a:extLst>
              <a:ext uri="{FF2B5EF4-FFF2-40B4-BE49-F238E27FC236}">
                <a16:creationId xmlns:a16="http://schemas.microsoft.com/office/drawing/2014/main" id="{8DC6FF4C-0A91-D819-2C56-FE808FD6D67B}"/>
              </a:ext>
            </a:extLst>
          </p:cNvPr>
          <p:cNvPicPr>
            <a:picLocks noChangeAspect="1"/>
          </p:cNvPicPr>
          <p:nvPr/>
        </p:nvPicPr>
        <p:blipFill>
          <a:blip r:embed="rId6"/>
          <a:stretch>
            <a:fillRect/>
          </a:stretch>
        </p:blipFill>
        <p:spPr>
          <a:xfrm>
            <a:off x="7488034" y="4081543"/>
            <a:ext cx="2888809" cy="1278901"/>
          </a:xfrm>
          <a:prstGeom prst="rect">
            <a:avLst/>
          </a:prstGeom>
        </p:spPr>
      </p:pic>
      <p:pic>
        <p:nvPicPr>
          <p:cNvPr id="6" name="Picture 5" descr="A red and grey logo&#10;&#10;Description automatically generated">
            <a:extLst>
              <a:ext uri="{FF2B5EF4-FFF2-40B4-BE49-F238E27FC236}">
                <a16:creationId xmlns:a16="http://schemas.microsoft.com/office/drawing/2014/main" id="{E5CDBBBF-219C-ABCB-8D28-4DF0FAAAA6F5}"/>
              </a:ext>
            </a:extLst>
          </p:cNvPr>
          <p:cNvPicPr>
            <a:picLocks noGrp="1" noRot="1" noChangeAspect="1" noMove="1" noResize="1" noEditPoints="1" noAdjustHandles="1" noChangeArrowheads="1" noChangeShapeType="1" noCrop="1"/>
          </p:cNvPicPr>
          <p:nvPr/>
        </p:nvPicPr>
        <p:blipFill>
          <a:blip r:embed="rId7"/>
          <a:stretch>
            <a:fillRect/>
          </a:stretch>
        </p:blipFill>
        <p:spPr>
          <a:xfrm>
            <a:off x="9768856" y="197340"/>
            <a:ext cx="2099806" cy="1313306"/>
          </a:xfrm>
          <a:prstGeom prst="rect">
            <a:avLst/>
          </a:prstGeom>
        </p:spPr>
      </p:pic>
      <p:pic>
        <p:nvPicPr>
          <p:cNvPr id="1026" name="Picture 2">
            <a:extLst>
              <a:ext uri="{FF2B5EF4-FFF2-40B4-BE49-F238E27FC236}">
                <a16:creationId xmlns:a16="http://schemas.microsoft.com/office/drawing/2014/main" id="{23CEC8A7-C120-8B47-12E7-2B091722B3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4717" y="3687766"/>
            <a:ext cx="2260818" cy="22608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07175A9-DC6C-02DF-0C47-34A0200DA4D5}"/>
              </a:ext>
            </a:extLst>
          </p:cNvPr>
          <p:cNvPicPr>
            <a:picLocks noChangeAspect="1"/>
          </p:cNvPicPr>
          <p:nvPr/>
        </p:nvPicPr>
        <p:blipFill>
          <a:blip r:embed="rId9"/>
          <a:stretch>
            <a:fillRect/>
          </a:stretch>
        </p:blipFill>
        <p:spPr>
          <a:xfrm>
            <a:off x="1218789" y="2760394"/>
            <a:ext cx="3013922" cy="885584"/>
          </a:xfrm>
          <a:prstGeom prst="rect">
            <a:avLst/>
          </a:prstGeom>
        </p:spPr>
      </p:pic>
    </p:spTree>
    <p:extLst>
      <p:ext uri="{BB962C8B-B14F-4D97-AF65-F5344CB8AC3E}">
        <p14:creationId xmlns:p14="http://schemas.microsoft.com/office/powerpoint/2010/main" val="2632759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FBD3-BD30-F954-1D3A-209005D21E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A03D30-E184-5377-2C63-DF356441FED9}"/>
              </a:ext>
            </a:extLst>
          </p:cNvPr>
          <p:cNvSpPr>
            <a:spLocks noGrp="1"/>
          </p:cNvSpPr>
          <p:nvPr>
            <p:ph type="title"/>
          </p:nvPr>
        </p:nvSpPr>
        <p:spPr>
          <a:xfrm>
            <a:off x="1341120" y="558801"/>
            <a:ext cx="9953308" cy="536574"/>
          </a:xfrm>
        </p:spPr>
        <p:txBody>
          <a:bodyPr/>
          <a:lstStyle/>
          <a:p>
            <a:r>
              <a:rPr lang="en-US" dirty="0"/>
              <a:t>Latitude &amp; Longitude</a:t>
            </a:r>
          </a:p>
        </p:txBody>
      </p:sp>
      <p:sp>
        <p:nvSpPr>
          <p:cNvPr id="14" name="Content Placeholder 13">
            <a:extLst>
              <a:ext uri="{FF2B5EF4-FFF2-40B4-BE49-F238E27FC236}">
                <a16:creationId xmlns:a16="http://schemas.microsoft.com/office/drawing/2014/main" id="{8BC9B637-98B9-CD42-5126-6A04C6C5F606}"/>
              </a:ext>
            </a:extLst>
          </p:cNvPr>
          <p:cNvSpPr>
            <a:spLocks noGrp="1"/>
          </p:cNvSpPr>
          <p:nvPr>
            <p:ph sz="half" idx="14"/>
          </p:nvPr>
        </p:nvSpPr>
        <p:spPr>
          <a:xfrm>
            <a:off x="1341120" y="1457325"/>
            <a:ext cx="4526280" cy="4362450"/>
          </a:xfrm>
        </p:spPr>
        <p:txBody>
          <a:bodyPr>
            <a:normAutofit/>
          </a:bodyPr>
          <a:lstStyle/>
          <a:p>
            <a:r>
              <a:rPr lang="en-US" b="1" dirty="0"/>
              <a:t>Geographic coordinate system</a:t>
            </a:r>
          </a:p>
          <a:p>
            <a:r>
              <a:rPr lang="en-US" dirty="0"/>
              <a:t> - Polar coordinates originally based on spherical globe model</a:t>
            </a:r>
          </a:p>
          <a:p>
            <a:r>
              <a:rPr lang="en-US" dirty="0"/>
              <a:t> - Latitude: North/South</a:t>
            </a:r>
          </a:p>
          <a:p>
            <a:r>
              <a:rPr lang="en-US" dirty="0"/>
              <a:t> - Longitude: East/West</a:t>
            </a:r>
          </a:p>
          <a:p>
            <a:r>
              <a:rPr lang="en-US" dirty="0"/>
              <a:t> - Equator, prime meridian</a:t>
            </a:r>
          </a:p>
          <a:p>
            <a:r>
              <a:rPr lang="en-US" dirty="0"/>
              <a:t> </a:t>
            </a:r>
          </a:p>
        </p:txBody>
      </p:sp>
      <p:sp>
        <p:nvSpPr>
          <p:cNvPr id="68" name="Slide Number Placeholder 67">
            <a:extLst>
              <a:ext uri="{FF2B5EF4-FFF2-40B4-BE49-F238E27FC236}">
                <a16:creationId xmlns:a16="http://schemas.microsoft.com/office/drawing/2014/main" id="{17C386FE-A3FE-5729-ABEF-3F1BD6343ACB}"/>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20</a:t>
            </a:fld>
            <a:endParaRPr lang="en-US" dirty="0"/>
          </a:p>
        </p:txBody>
      </p:sp>
      <p:pic>
        <p:nvPicPr>
          <p:cNvPr id="4" name="Picture 3">
            <a:extLst>
              <a:ext uri="{FF2B5EF4-FFF2-40B4-BE49-F238E27FC236}">
                <a16:creationId xmlns:a16="http://schemas.microsoft.com/office/drawing/2014/main" id="{702751E1-102E-11C3-B090-BD2B2AE96A0F}"/>
              </a:ext>
            </a:extLst>
          </p:cNvPr>
          <p:cNvPicPr>
            <a:picLocks noChangeAspect="1"/>
          </p:cNvPicPr>
          <p:nvPr/>
        </p:nvPicPr>
        <p:blipFill>
          <a:blip r:embed="rId3"/>
          <a:stretch>
            <a:fillRect/>
          </a:stretch>
        </p:blipFill>
        <p:spPr>
          <a:xfrm>
            <a:off x="7181850" y="1494472"/>
            <a:ext cx="3869055" cy="3869055"/>
          </a:xfrm>
          <a:prstGeom prst="rect">
            <a:avLst/>
          </a:prstGeom>
        </p:spPr>
      </p:pic>
    </p:spTree>
    <p:extLst>
      <p:ext uri="{BB962C8B-B14F-4D97-AF65-F5344CB8AC3E}">
        <p14:creationId xmlns:p14="http://schemas.microsoft.com/office/powerpoint/2010/main" val="4125523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E4AD7-D53F-FCC0-677B-C27ECCBAD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912F4-899D-2AB1-5223-251C5128F257}"/>
              </a:ext>
            </a:extLst>
          </p:cNvPr>
          <p:cNvSpPr>
            <a:spLocks noGrp="1"/>
          </p:cNvSpPr>
          <p:nvPr>
            <p:ph type="title"/>
          </p:nvPr>
        </p:nvSpPr>
        <p:spPr>
          <a:xfrm>
            <a:off x="1341120" y="558801"/>
            <a:ext cx="9953308" cy="536574"/>
          </a:xfrm>
        </p:spPr>
        <p:txBody>
          <a:bodyPr/>
          <a:lstStyle/>
          <a:p>
            <a:r>
              <a:rPr lang="en-US" dirty="0"/>
              <a:t>INTRO TO PLANETARY GEODETICS</a:t>
            </a:r>
          </a:p>
        </p:txBody>
      </p:sp>
      <p:sp>
        <p:nvSpPr>
          <p:cNvPr id="14" name="Content Placeholder 13">
            <a:extLst>
              <a:ext uri="{FF2B5EF4-FFF2-40B4-BE49-F238E27FC236}">
                <a16:creationId xmlns:a16="http://schemas.microsoft.com/office/drawing/2014/main" id="{C34C2AB2-E3C6-E907-93BB-95B8B0B7E629}"/>
              </a:ext>
            </a:extLst>
          </p:cNvPr>
          <p:cNvSpPr>
            <a:spLocks noGrp="1"/>
          </p:cNvSpPr>
          <p:nvPr>
            <p:ph sz="half" idx="14"/>
          </p:nvPr>
        </p:nvSpPr>
        <p:spPr>
          <a:xfrm>
            <a:off x="1341120" y="1457325"/>
            <a:ext cx="5726430" cy="4362450"/>
          </a:xfrm>
        </p:spPr>
        <p:txBody>
          <a:bodyPr>
            <a:normAutofit/>
          </a:bodyPr>
          <a:lstStyle/>
          <a:p>
            <a:r>
              <a:rPr lang="en-US" b="1" dirty="0"/>
              <a:t>Oblate Spheroid</a:t>
            </a:r>
          </a:p>
          <a:p>
            <a:r>
              <a:rPr lang="en-US" dirty="0"/>
              <a:t> - Rotational ellipsoid about the minor axis</a:t>
            </a:r>
          </a:p>
          <a:p>
            <a:r>
              <a:rPr lang="en-US" dirty="0"/>
              <a:t> - “Pumpkin” shape</a:t>
            </a:r>
          </a:p>
          <a:p>
            <a:endParaRPr lang="en-US" b="1" dirty="0"/>
          </a:p>
          <a:p>
            <a:r>
              <a:rPr lang="en-US" b="1" dirty="0"/>
              <a:t>Reference ellipsoid</a:t>
            </a:r>
          </a:p>
          <a:p>
            <a:r>
              <a:rPr lang="en-US" dirty="0"/>
              <a:t> - Mathematically defined, idealized, smooth, oblate spheroid that approximates the shape of the Earth</a:t>
            </a:r>
          </a:p>
          <a:p>
            <a:r>
              <a:rPr lang="en-US" dirty="0"/>
              <a:t> - Earth’s equatorial bulge is caused by centrifugal force due to rotation</a:t>
            </a:r>
          </a:p>
          <a:p>
            <a:endParaRPr lang="en-US" dirty="0"/>
          </a:p>
          <a:p>
            <a:endParaRPr lang="en-US" dirty="0"/>
          </a:p>
        </p:txBody>
      </p:sp>
      <p:sp>
        <p:nvSpPr>
          <p:cNvPr id="68" name="Slide Number Placeholder 67">
            <a:extLst>
              <a:ext uri="{FF2B5EF4-FFF2-40B4-BE49-F238E27FC236}">
                <a16:creationId xmlns:a16="http://schemas.microsoft.com/office/drawing/2014/main" id="{B31BB89C-C472-7D56-6B8D-96E4572E7491}"/>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21</a:t>
            </a:fld>
            <a:endParaRPr lang="en-US" dirty="0"/>
          </a:p>
        </p:txBody>
      </p:sp>
      <p:pic>
        <p:nvPicPr>
          <p:cNvPr id="6" name="Picture 5">
            <a:extLst>
              <a:ext uri="{FF2B5EF4-FFF2-40B4-BE49-F238E27FC236}">
                <a16:creationId xmlns:a16="http://schemas.microsoft.com/office/drawing/2014/main" id="{ECEA5ED4-9F90-629E-0F93-855973FB80CF}"/>
              </a:ext>
            </a:extLst>
          </p:cNvPr>
          <p:cNvPicPr>
            <a:picLocks noChangeAspect="1"/>
          </p:cNvPicPr>
          <p:nvPr/>
        </p:nvPicPr>
        <p:blipFill>
          <a:blip r:embed="rId3"/>
          <a:stretch>
            <a:fillRect/>
          </a:stretch>
        </p:blipFill>
        <p:spPr>
          <a:xfrm>
            <a:off x="7376551" y="1983490"/>
            <a:ext cx="3984351" cy="2891020"/>
          </a:xfrm>
          <a:prstGeom prst="rect">
            <a:avLst/>
          </a:prstGeom>
        </p:spPr>
      </p:pic>
    </p:spTree>
    <p:extLst>
      <p:ext uri="{BB962C8B-B14F-4D97-AF65-F5344CB8AC3E}">
        <p14:creationId xmlns:p14="http://schemas.microsoft.com/office/powerpoint/2010/main" val="1824947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39C3E-A181-3F6F-0A59-195B4FE12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069BB-EBF7-9EBD-63A5-E343D494F36A}"/>
              </a:ext>
            </a:extLst>
          </p:cNvPr>
          <p:cNvSpPr>
            <a:spLocks noGrp="1"/>
          </p:cNvSpPr>
          <p:nvPr>
            <p:ph type="title"/>
          </p:nvPr>
        </p:nvSpPr>
        <p:spPr>
          <a:xfrm>
            <a:off x="1341120" y="558801"/>
            <a:ext cx="9953308" cy="536574"/>
          </a:xfrm>
        </p:spPr>
        <p:txBody>
          <a:bodyPr/>
          <a:lstStyle/>
          <a:p>
            <a:r>
              <a:rPr lang="en-US" dirty="0"/>
              <a:t>Spatial REFERENCE SYSTEMS</a:t>
            </a:r>
          </a:p>
        </p:txBody>
      </p:sp>
      <p:sp>
        <p:nvSpPr>
          <p:cNvPr id="14" name="Content Placeholder 13">
            <a:extLst>
              <a:ext uri="{FF2B5EF4-FFF2-40B4-BE49-F238E27FC236}">
                <a16:creationId xmlns:a16="http://schemas.microsoft.com/office/drawing/2014/main" id="{E3BE86B2-A781-759F-DCD9-6AF7B6F9E8ED}"/>
              </a:ext>
            </a:extLst>
          </p:cNvPr>
          <p:cNvSpPr>
            <a:spLocks noGrp="1"/>
          </p:cNvSpPr>
          <p:nvPr>
            <p:ph sz="half" idx="14"/>
          </p:nvPr>
        </p:nvSpPr>
        <p:spPr>
          <a:xfrm>
            <a:off x="1341120" y="1457325"/>
            <a:ext cx="6402705" cy="4899023"/>
          </a:xfrm>
        </p:spPr>
        <p:txBody>
          <a:bodyPr>
            <a:normAutofit/>
          </a:bodyPr>
          <a:lstStyle/>
          <a:p>
            <a:r>
              <a:rPr lang="en-US" b="1" dirty="0"/>
              <a:t>WGS 84 – World Geodetic System</a:t>
            </a:r>
            <a:endParaRPr lang="en-US" dirty="0"/>
          </a:p>
          <a:p>
            <a:pPr marL="285750" indent="-285750">
              <a:buFont typeface="Arial" panose="020B0604020202020204" pitchFamily="34" charset="0"/>
              <a:buChar char="•"/>
            </a:pPr>
            <a:r>
              <a:rPr lang="en-US" dirty="0"/>
              <a:t>WGS 84 is the global geodetic reference system used by GPS</a:t>
            </a:r>
          </a:p>
          <a:p>
            <a:pPr marL="285750" indent="-285750">
              <a:buFont typeface="Arial" panose="020B0604020202020204" pitchFamily="34" charset="0"/>
              <a:buChar char="•"/>
            </a:pPr>
            <a:r>
              <a:rPr lang="en-US" dirty="0"/>
              <a:t>It uses an oblate spheroid reference ellipsoid centered at the Earth's center of mass.</a:t>
            </a:r>
          </a:p>
          <a:p>
            <a:pPr marL="285750" indent="-285750">
              <a:buFont typeface="Arial" panose="020B0604020202020204" pitchFamily="34" charset="0"/>
              <a:buChar char="•"/>
            </a:pPr>
            <a:r>
              <a:rPr lang="en-US" dirty="0"/>
              <a:t>The WGS 84 prime meridian is nearly aligned with the IERS Reference Meridian, but there is a small offset from the historical Greenwich line.</a:t>
            </a:r>
          </a:p>
          <a:p>
            <a:endParaRPr lang="en-US" dirty="0"/>
          </a:p>
          <a:p>
            <a:r>
              <a:rPr lang="en-US" dirty="0"/>
              <a:t>EPSG:4326 is the WGS 84 latitude/longitude coordinate system (unprojected, degrees-based)</a:t>
            </a:r>
          </a:p>
        </p:txBody>
      </p:sp>
      <p:sp>
        <p:nvSpPr>
          <p:cNvPr id="68" name="Slide Number Placeholder 67">
            <a:extLst>
              <a:ext uri="{FF2B5EF4-FFF2-40B4-BE49-F238E27FC236}">
                <a16:creationId xmlns:a16="http://schemas.microsoft.com/office/drawing/2014/main" id="{395F9CC4-FAEC-321F-262F-71E0BD4D6C10}"/>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22</a:t>
            </a:fld>
            <a:endParaRPr lang="en-US" dirty="0"/>
          </a:p>
        </p:txBody>
      </p:sp>
      <p:pic>
        <p:nvPicPr>
          <p:cNvPr id="6" name="Picture 5">
            <a:extLst>
              <a:ext uri="{FF2B5EF4-FFF2-40B4-BE49-F238E27FC236}">
                <a16:creationId xmlns:a16="http://schemas.microsoft.com/office/drawing/2014/main" id="{039EA7EE-42D8-6D8B-4319-3B74F4148C5D}"/>
              </a:ext>
            </a:extLst>
          </p:cNvPr>
          <p:cNvPicPr>
            <a:picLocks noChangeAspect="1"/>
          </p:cNvPicPr>
          <p:nvPr/>
        </p:nvPicPr>
        <p:blipFill>
          <a:blip r:embed="rId3"/>
          <a:stretch>
            <a:fillRect/>
          </a:stretch>
        </p:blipFill>
        <p:spPr>
          <a:xfrm>
            <a:off x="7627303" y="1762125"/>
            <a:ext cx="3667125" cy="3333750"/>
          </a:xfrm>
          <a:prstGeom prst="rect">
            <a:avLst/>
          </a:prstGeom>
        </p:spPr>
      </p:pic>
    </p:spTree>
    <p:extLst>
      <p:ext uri="{BB962C8B-B14F-4D97-AF65-F5344CB8AC3E}">
        <p14:creationId xmlns:p14="http://schemas.microsoft.com/office/powerpoint/2010/main" val="2577149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1ABB9-895D-21D8-B1E6-BFDAF32B6D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A8728-8EE7-30A9-EAD6-BCBB8F086EF9}"/>
              </a:ext>
            </a:extLst>
          </p:cNvPr>
          <p:cNvSpPr>
            <a:spLocks noGrp="1"/>
          </p:cNvSpPr>
          <p:nvPr>
            <p:ph type="title"/>
          </p:nvPr>
        </p:nvSpPr>
        <p:spPr>
          <a:xfrm>
            <a:off x="1341120" y="558801"/>
            <a:ext cx="9953308" cy="536574"/>
          </a:xfrm>
        </p:spPr>
        <p:txBody>
          <a:bodyPr/>
          <a:lstStyle/>
          <a:p>
            <a:r>
              <a:rPr lang="en-US" dirty="0"/>
              <a:t>The WORLD ISN’T FLAT, BUT MAPS ARE</a:t>
            </a:r>
          </a:p>
        </p:txBody>
      </p:sp>
      <p:sp>
        <p:nvSpPr>
          <p:cNvPr id="68" name="Slide Number Placeholder 67">
            <a:extLst>
              <a:ext uri="{FF2B5EF4-FFF2-40B4-BE49-F238E27FC236}">
                <a16:creationId xmlns:a16="http://schemas.microsoft.com/office/drawing/2014/main" id="{52A06B35-6D57-C31B-0B0F-12DEBB1F65F5}"/>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23</a:t>
            </a:fld>
            <a:endParaRPr lang="en-US" dirty="0"/>
          </a:p>
        </p:txBody>
      </p:sp>
      <p:pic>
        <p:nvPicPr>
          <p:cNvPr id="6" name="Picture 5">
            <a:extLst>
              <a:ext uri="{FF2B5EF4-FFF2-40B4-BE49-F238E27FC236}">
                <a16:creationId xmlns:a16="http://schemas.microsoft.com/office/drawing/2014/main" id="{C5B4F9D5-7E96-97CB-C471-3D23CA10DC94}"/>
              </a:ext>
            </a:extLst>
          </p:cNvPr>
          <p:cNvPicPr>
            <a:picLocks noChangeAspect="1"/>
          </p:cNvPicPr>
          <p:nvPr/>
        </p:nvPicPr>
        <p:blipFill>
          <a:blip r:embed="rId3"/>
          <a:stretch>
            <a:fillRect/>
          </a:stretch>
        </p:blipFill>
        <p:spPr>
          <a:xfrm>
            <a:off x="3023235" y="1488943"/>
            <a:ext cx="6145530" cy="4645157"/>
          </a:xfrm>
          <a:prstGeom prst="rect">
            <a:avLst/>
          </a:prstGeom>
        </p:spPr>
      </p:pic>
    </p:spTree>
    <p:extLst>
      <p:ext uri="{BB962C8B-B14F-4D97-AF65-F5344CB8AC3E}">
        <p14:creationId xmlns:p14="http://schemas.microsoft.com/office/powerpoint/2010/main" val="3894380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F983D-51EF-303E-19CD-AE6DB897FD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D1D5C0-3451-79EF-9897-9F564F83BF58}"/>
              </a:ext>
            </a:extLst>
          </p:cNvPr>
          <p:cNvSpPr>
            <a:spLocks noGrp="1"/>
          </p:cNvSpPr>
          <p:nvPr>
            <p:ph type="title"/>
          </p:nvPr>
        </p:nvSpPr>
        <p:spPr>
          <a:xfrm>
            <a:off x="1341120" y="558801"/>
            <a:ext cx="9953308" cy="536574"/>
          </a:xfrm>
        </p:spPr>
        <p:txBody>
          <a:bodyPr/>
          <a:lstStyle/>
          <a:p>
            <a:r>
              <a:rPr lang="en-US" dirty="0"/>
              <a:t>PROJECTIONS</a:t>
            </a:r>
          </a:p>
        </p:txBody>
      </p:sp>
      <p:sp>
        <p:nvSpPr>
          <p:cNvPr id="14" name="Content Placeholder 13">
            <a:extLst>
              <a:ext uri="{FF2B5EF4-FFF2-40B4-BE49-F238E27FC236}">
                <a16:creationId xmlns:a16="http://schemas.microsoft.com/office/drawing/2014/main" id="{691D0E74-A584-2CA7-5453-428454885AFE}"/>
              </a:ext>
            </a:extLst>
          </p:cNvPr>
          <p:cNvSpPr>
            <a:spLocks noGrp="1"/>
          </p:cNvSpPr>
          <p:nvPr>
            <p:ph sz="half" idx="14"/>
          </p:nvPr>
        </p:nvSpPr>
        <p:spPr>
          <a:xfrm>
            <a:off x="1341120" y="1457325"/>
            <a:ext cx="8920481" cy="714375"/>
          </a:xfrm>
        </p:spPr>
        <p:txBody>
          <a:bodyPr>
            <a:normAutofit/>
          </a:bodyPr>
          <a:lstStyle/>
          <a:p>
            <a:r>
              <a:rPr lang="en-US" dirty="0"/>
              <a:t>A map projection is a set of transformations used to present a globe surface on a plane.</a:t>
            </a:r>
          </a:p>
        </p:txBody>
      </p:sp>
      <p:sp>
        <p:nvSpPr>
          <p:cNvPr id="68" name="Slide Number Placeholder 67">
            <a:extLst>
              <a:ext uri="{FF2B5EF4-FFF2-40B4-BE49-F238E27FC236}">
                <a16:creationId xmlns:a16="http://schemas.microsoft.com/office/drawing/2014/main" id="{8E1F9448-FD0D-0A38-BDED-1F45E34DFEB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24</a:t>
            </a:fld>
            <a:endParaRPr lang="en-US" dirty="0"/>
          </a:p>
        </p:txBody>
      </p:sp>
      <p:pic>
        <p:nvPicPr>
          <p:cNvPr id="4" name="Picture 3">
            <a:extLst>
              <a:ext uri="{FF2B5EF4-FFF2-40B4-BE49-F238E27FC236}">
                <a16:creationId xmlns:a16="http://schemas.microsoft.com/office/drawing/2014/main" id="{BEE1FA09-6F41-26D8-5A85-0C359773E8B7}"/>
              </a:ext>
            </a:extLst>
          </p:cNvPr>
          <p:cNvPicPr>
            <a:picLocks noChangeAspect="1"/>
          </p:cNvPicPr>
          <p:nvPr/>
        </p:nvPicPr>
        <p:blipFill>
          <a:blip r:embed="rId3"/>
          <a:stretch>
            <a:fillRect/>
          </a:stretch>
        </p:blipFill>
        <p:spPr>
          <a:xfrm>
            <a:off x="7539307" y="1771507"/>
            <a:ext cx="3755121" cy="2152936"/>
          </a:xfrm>
          <a:prstGeom prst="rect">
            <a:avLst/>
          </a:prstGeom>
        </p:spPr>
      </p:pic>
      <p:pic>
        <p:nvPicPr>
          <p:cNvPr id="1026" name="Picture 2" descr="undefined">
            <a:extLst>
              <a:ext uri="{FF2B5EF4-FFF2-40B4-BE49-F238E27FC236}">
                <a16:creationId xmlns:a16="http://schemas.microsoft.com/office/drawing/2014/main" id="{E48B2602-4507-3E87-80DF-293250DB2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0252" y="4171950"/>
            <a:ext cx="4100146" cy="19368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ndefined">
            <a:extLst>
              <a:ext uri="{FF2B5EF4-FFF2-40B4-BE49-F238E27FC236}">
                <a16:creationId xmlns:a16="http://schemas.microsoft.com/office/drawing/2014/main" id="{8CB307D6-F52C-B842-03AF-320D10ECC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5964" y="2533650"/>
            <a:ext cx="533400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854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FC72E-7275-E0AF-7215-74AC94E8B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A24A9-3418-3ADA-8B85-583525CB6AB8}"/>
              </a:ext>
            </a:extLst>
          </p:cNvPr>
          <p:cNvSpPr>
            <a:spLocks noGrp="1"/>
          </p:cNvSpPr>
          <p:nvPr>
            <p:ph type="title"/>
          </p:nvPr>
        </p:nvSpPr>
        <p:spPr>
          <a:xfrm>
            <a:off x="1341120" y="558801"/>
            <a:ext cx="9953308" cy="536574"/>
          </a:xfrm>
        </p:spPr>
        <p:txBody>
          <a:bodyPr/>
          <a:lstStyle/>
          <a:p>
            <a:r>
              <a:rPr lang="en-US" dirty="0"/>
              <a:t>PROJECTIONS</a:t>
            </a:r>
          </a:p>
        </p:txBody>
      </p:sp>
      <p:sp>
        <p:nvSpPr>
          <p:cNvPr id="14" name="Content Placeholder 13">
            <a:extLst>
              <a:ext uri="{FF2B5EF4-FFF2-40B4-BE49-F238E27FC236}">
                <a16:creationId xmlns:a16="http://schemas.microsoft.com/office/drawing/2014/main" id="{7BC82AA6-AF8F-4710-41C9-B484A1200A06}"/>
              </a:ext>
            </a:extLst>
          </p:cNvPr>
          <p:cNvSpPr>
            <a:spLocks noGrp="1"/>
          </p:cNvSpPr>
          <p:nvPr>
            <p:ph sz="half" idx="14"/>
          </p:nvPr>
        </p:nvSpPr>
        <p:spPr>
          <a:xfrm>
            <a:off x="1341120" y="1457325"/>
            <a:ext cx="8920481" cy="4362450"/>
          </a:xfrm>
        </p:spPr>
        <p:txBody>
          <a:bodyPr>
            <a:normAutofit/>
          </a:bodyPr>
          <a:lstStyle/>
          <a:p>
            <a:r>
              <a:rPr lang="en-US" dirty="0"/>
              <a:t>All projections involve distortion</a:t>
            </a:r>
          </a:p>
          <a:p>
            <a:endParaRPr lang="en-US" dirty="0"/>
          </a:p>
          <a:p>
            <a:r>
              <a:rPr lang="en-US" dirty="0"/>
              <a:t>Types of Distortion:</a:t>
            </a:r>
          </a:p>
          <a:p>
            <a:pPr marL="285750" indent="-285750">
              <a:buFont typeface="Arial" panose="020B0604020202020204" pitchFamily="34" charset="0"/>
              <a:buChar char="•"/>
            </a:pPr>
            <a:r>
              <a:rPr lang="en-US" dirty="0"/>
              <a:t>Direction, Shape, Area, Distance, Shortest Route</a:t>
            </a:r>
          </a:p>
          <a:p>
            <a:endParaRPr lang="en-US" dirty="0"/>
          </a:p>
          <a:p>
            <a:r>
              <a:rPr lang="en-US" b="1" dirty="0"/>
              <a:t>Web Mercator </a:t>
            </a:r>
          </a:p>
          <a:p>
            <a:r>
              <a:rPr lang="en-US" dirty="0"/>
              <a:t>The Web Mercator projection is the most widely used map projection in web and mobile mapping applications, including platforms like Google Maps and OpenStreetMap. It translates latitude and longitude into x/y coordinates on a 2D grid, making it easy to render maps using simple square tiles.</a:t>
            </a:r>
          </a:p>
        </p:txBody>
      </p:sp>
      <p:sp>
        <p:nvSpPr>
          <p:cNvPr id="68" name="Slide Number Placeholder 67">
            <a:extLst>
              <a:ext uri="{FF2B5EF4-FFF2-40B4-BE49-F238E27FC236}">
                <a16:creationId xmlns:a16="http://schemas.microsoft.com/office/drawing/2014/main" id="{167A6573-8023-DF3C-028A-B18503938670}"/>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1750277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1B374-5581-F675-5766-1590C981B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89FFF-14DF-2FD2-18EE-2BC65E47F838}"/>
              </a:ext>
            </a:extLst>
          </p:cNvPr>
          <p:cNvSpPr>
            <a:spLocks noGrp="1"/>
          </p:cNvSpPr>
          <p:nvPr>
            <p:ph type="title"/>
          </p:nvPr>
        </p:nvSpPr>
        <p:spPr>
          <a:xfrm>
            <a:off x="1341120" y="558801"/>
            <a:ext cx="9953308" cy="536574"/>
          </a:xfrm>
        </p:spPr>
        <p:txBody>
          <a:bodyPr/>
          <a:lstStyle/>
          <a:p>
            <a:r>
              <a:rPr lang="en-US" dirty="0"/>
              <a:t>Projected Coordinate SYSTEMS</a:t>
            </a:r>
          </a:p>
        </p:txBody>
      </p:sp>
      <p:sp>
        <p:nvSpPr>
          <p:cNvPr id="14" name="Content Placeholder 13">
            <a:extLst>
              <a:ext uri="{FF2B5EF4-FFF2-40B4-BE49-F238E27FC236}">
                <a16:creationId xmlns:a16="http://schemas.microsoft.com/office/drawing/2014/main" id="{5D36D7FD-A9B3-1BDC-1478-02ACC8A91973}"/>
              </a:ext>
            </a:extLst>
          </p:cNvPr>
          <p:cNvSpPr>
            <a:spLocks noGrp="1"/>
          </p:cNvSpPr>
          <p:nvPr>
            <p:ph sz="half" idx="14"/>
          </p:nvPr>
        </p:nvSpPr>
        <p:spPr>
          <a:xfrm>
            <a:off x="1341120" y="1457325"/>
            <a:ext cx="8920481" cy="4899023"/>
          </a:xfrm>
        </p:spPr>
        <p:txBody>
          <a:bodyPr>
            <a:normAutofit/>
          </a:bodyPr>
          <a:lstStyle/>
          <a:p>
            <a:r>
              <a:rPr lang="en-US" dirty="0"/>
              <a:t>A projected coordinate system is a type of spatial reference system that represents locations on Earth using Cartesian coordinates (x, y) on a planar surface created by a particular map projection.</a:t>
            </a:r>
          </a:p>
          <a:p>
            <a:endParaRPr lang="en-US" dirty="0"/>
          </a:p>
          <a:p>
            <a:r>
              <a:rPr lang="en-US" dirty="0"/>
              <a:t>Define: map projection, datum, origin point, UOM</a:t>
            </a:r>
          </a:p>
          <a:p>
            <a:endParaRPr lang="en-US" dirty="0"/>
          </a:p>
          <a:p>
            <a:r>
              <a:rPr lang="en-US" b="1" dirty="0"/>
              <a:t>Projected coordinate systems</a:t>
            </a:r>
          </a:p>
          <a:p>
            <a:r>
              <a:rPr lang="en-US" dirty="0"/>
              <a:t> - Web Mercator (EPSG:3857)</a:t>
            </a:r>
          </a:p>
          <a:p>
            <a:r>
              <a:rPr lang="en-US" dirty="0"/>
              <a:t> - State plane coordinates</a:t>
            </a:r>
          </a:p>
          <a:p>
            <a:endParaRPr lang="en-US" dirty="0"/>
          </a:p>
          <a:p>
            <a:r>
              <a:rPr lang="en-US" i="1" dirty="0"/>
              <a:t>Distortion is inevitable!</a:t>
            </a:r>
          </a:p>
          <a:p>
            <a:endParaRPr lang="en-US" dirty="0"/>
          </a:p>
          <a:p>
            <a:endParaRPr lang="en-US" dirty="0"/>
          </a:p>
        </p:txBody>
      </p:sp>
      <p:sp>
        <p:nvSpPr>
          <p:cNvPr id="68" name="Slide Number Placeholder 67">
            <a:extLst>
              <a:ext uri="{FF2B5EF4-FFF2-40B4-BE49-F238E27FC236}">
                <a16:creationId xmlns:a16="http://schemas.microsoft.com/office/drawing/2014/main" id="{5D6C65BF-6E5F-B122-52AD-3BFEA869C106}"/>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4260394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57475-0FDF-43FD-F3BB-AB13296B34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5E7DC8-3913-C5D2-6FFA-F59B0885A395}"/>
              </a:ext>
            </a:extLst>
          </p:cNvPr>
          <p:cNvSpPr>
            <a:spLocks noGrp="1"/>
          </p:cNvSpPr>
          <p:nvPr>
            <p:ph type="title"/>
          </p:nvPr>
        </p:nvSpPr>
        <p:spPr>
          <a:xfrm>
            <a:off x="1341120" y="558801"/>
            <a:ext cx="9953308" cy="536574"/>
          </a:xfrm>
        </p:spPr>
        <p:txBody>
          <a:bodyPr/>
          <a:lstStyle/>
          <a:p>
            <a:r>
              <a:rPr lang="en-US" dirty="0"/>
              <a:t>IF You've MADE IT THIS FAR</a:t>
            </a:r>
          </a:p>
        </p:txBody>
      </p:sp>
      <p:sp>
        <p:nvSpPr>
          <p:cNvPr id="14" name="Content Placeholder 13">
            <a:extLst>
              <a:ext uri="{FF2B5EF4-FFF2-40B4-BE49-F238E27FC236}">
                <a16:creationId xmlns:a16="http://schemas.microsoft.com/office/drawing/2014/main" id="{2331FCF3-6A5F-A3C6-54A1-1869B330F972}"/>
              </a:ext>
            </a:extLst>
          </p:cNvPr>
          <p:cNvSpPr>
            <a:spLocks noGrp="1"/>
          </p:cNvSpPr>
          <p:nvPr>
            <p:ph sz="half" idx="14"/>
          </p:nvPr>
        </p:nvSpPr>
        <p:spPr>
          <a:xfrm>
            <a:off x="1341121" y="1457325"/>
            <a:ext cx="6357356" cy="4348162"/>
          </a:xfrm>
        </p:spPr>
        <p:txBody>
          <a:bodyPr>
            <a:normAutofit lnSpcReduction="10000"/>
          </a:bodyPr>
          <a:lstStyle/>
          <a:p>
            <a:r>
              <a:rPr lang="en-US" dirty="0"/>
              <a:t>This use case is very common!</a:t>
            </a:r>
          </a:p>
          <a:p>
            <a:r>
              <a:rPr lang="en-US" dirty="0"/>
              <a:t> - Latitude / longitude data</a:t>
            </a:r>
          </a:p>
          <a:p>
            <a:r>
              <a:rPr lang="en-US" dirty="0"/>
              <a:t> - Web Mercator</a:t>
            </a:r>
          </a:p>
          <a:p>
            <a:endParaRPr lang="en-US" dirty="0"/>
          </a:p>
          <a:p>
            <a:r>
              <a:rPr lang="en-US" dirty="0"/>
              <a:t>Libraries are mature and feature-rich, doing all the heavy lifting</a:t>
            </a:r>
          </a:p>
          <a:p>
            <a:endParaRPr lang="en-US" dirty="0"/>
          </a:p>
          <a:p>
            <a:r>
              <a:rPr lang="en-US" dirty="0"/>
              <a:t>There is plenty of math/science behind geography &amp; geodetics if you are interested.</a:t>
            </a:r>
          </a:p>
          <a:p>
            <a:endParaRPr lang="en-US" dirty="0"/>
          </a:p>
          <a:p>
            <a:r>
              <a:rPr lang="en-US" dirty="0"/>
              <a:t>For everyday development, you don’t have to master all the theory to be productive.</a:t>
            </a:r>
          </a:p>
        </p:txBody>
      </p:sp>
      <p:sp>
        <p:nvSpPr>
          <p:cNvPr id="68" name="Slide Number Placeholder 67">
            <a:extLst>
              <a:ext uri="{FF2B5EF4-FFF2-40B4-BE49-F238E27FC236}">
                <a16:creationId xmlns:a16="http://schemas.microsoft.com/office/drawing/2014/main" id="{C4A6280B-CA96-97CB-D8BD-D784486DAB15}"/>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27</a:t>
            </a:fld>
            <a:endParaRPr lang="en-US" dirty="0"/>
          </a:p>
        </p:txBody>
      </p:sp>
      <p:pic>
        <p:nvPicPr>
          <p:cNvPr id="4" name="Picture 3">
            <a:extLst>
              <a:ext uri="{FF2B5EF4-FFF2-40B4-BE49-F238E27FC236}">
                <a16:creationId xmlns:a16="http://schemas.microsoft.com/office/drawing/2014/main" id="{91DFADC9-C111-85D7-8513-FCAEB455E882}"/>
              </a:ext>
            </a:extLst>
          </p:cNvPr>
          <p:cNvPicPr>
            <a:picLocks noChangeAspect="1"/>
          </p:cNvPicPr>
          <p:nvPr/>
        </p:nvPicPr>
        <p:blipFill>
          <a:blip r:embed="rId3"/>
          <a:stretch>
            <a:fillRect/>
          </a:stretch>
        </p:blipFill>
        <p:spPr>
          <a:xfrm>
            <a:off x="7698476" y="1052512"/>
            <a:ext cx="3168650" cy="4752975"/>
          </a:xfrm>
          <a:prstGeom prst="rect">
            <a:avLst/>
          </a:prstGeom>
        </p:spPr>
      </p:pic>
    </p:spTree>
    <p:extLst>
      <p:ext uri="{BB962C8B-B14F-4D97-AF65-F5344CB8AC3E}">
        <p14:creationId xmlns:p14="http://schemas.microsoft.com/office/powerpoint/2010/main" val="1829239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F1D3C-8B00-5122-0447-DE1A70712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11825-AFD3-EF6A-E5BA-88A92B2ACA70}"/>
              </a:ext>
            </a:extLst>
          </p:cNvPr>
          <p:cNvSpPr>
            <a:spLocks noGrp="1"/>
          </p:cNvSpPr>
          <p:nvPr>
            <p:ph type="title"/>
          </p:nvPr>
        </p:nvSpPr>
        <p:spPr>
          <a:xfrm>
            <a:off x="1341120" y="558801"/>
            <a:ext cx="9953308" cy="536574"/>
          </a:xfrm>
        </p:spPr>
        <p:txBody>
          <a:bodyPr/>
          <a:lstStyle/>
          <a:p>
            <a:r>
              <a:rPr lang="en-US" dirty="0"/>
              <a:t>VECTOR Spatial Data Formats</a:t>
            </a:r>
          </a:p>
        </p:txBody>
      </p:sp>
      <p:sp>
        <p:nvSpPr>
          <p:cNvPr id="14" name="Content Placeholder 13">
            <a:extLst>
              <a:ext uri="{FF2B5EF4-FFF2-40B4-BE49-F238E27FC236}">
                <a16:creationId xmlns:a16="http://schemas.microsoft.com/office/drawing/2014/main" id="{16265EEC-9E1B-5198-36E8-C9E41EFD70C1}"/>
              </a:ext>
            </a:extLst>
          </p:cNvPr>
          <p:cNvSpPr>
            <a:spLocks noGrp="1"/>
          </p:cNvSpPr>
          <p:nvPr>
            <p:ph sz="half" idx="14"/>
          </p:nvPr>
        </p:nvSpPr>
        <p:spPr>
          <a:xfrm>
            <a:off x="1341120" y="1457325"/>
            <a:ext cx="8920481" cy="4899023"/>
          </a:xfrm>
        </p:spPr>
        <p:txBody>
          <a:bodyPr>
            <a:normAutofit/>
          </a:bodyPr>
          <a:lstStyle/>
          <a:p>
            <a:r>
              <a:rPr lang="en-US" dirty="0" err="1"/>
              <a:t>GeoJSON</a:t>
            </a:r>
            <a:r>
              <a:rPr lang="en-US" dirty="0"/>
              <a:t>, </a:t>
            </a:r>
            <a:r>
              <a:rPr lang="en-US" dirty="0" err="1"/>
              <a:t>TopoJSON</a:t>
            </a:r>
            <a:endParaRPr lang="en-US" dirty="0"/>
          </a:p>
          <a:p>
            <a:r>
              <a:rPr lang="en-US" dirty="0"/>
              <a:t>KML / KMZ</a:t>
            </a:r>
          </a:p>
          <a:p>
            <a:r>
              <a:rPr lang="en-US" dirty="0" err="1"/>
              <a:t>GeoTIFF</a:t>
            </a:r>
            <a:endParaRPr lang="en-US" dirty="0"/>
          </a:p>
          <a:p>
            <a:r>
              <a:rPr lang="en-US" dirty="0"/>
              <a:t>JPEG (geotagged)</a:t>
            </a:r>
          </a:p>
          <a:p>
            <a:r>
              <a:rPr lang="en-US" dirty="0"/>
              <a:t>GPX</a:t>
            </a:r>
            <a:br>
              <a:rPr lang="en-US" dirty="0"/>
            </a:br>
            <a:endParaRPr lang="en-US" dirty="0"/>
          </a:p>
          <a:p>
            <a:r>
              <a:rPr lang="en-US" b="1" dirty="0"/>
              <a:t>ESRI</a:t>
            </a:r>
          </a:p>
          <a:p>
            <a:pPr marL="285750" indent="-285750">
              <a:buFont typeface="Arial" panose="020B0604020202020204" pitchFamily="34" charset="0"/>
              <a:buChar char="•"/>
            </a:pPr>
            <a:r>
              <a:rPr lang="en-US" dirty="0"/>
              <a:t>File Geodatabase</a:t>
            </a:r>
          </a:p>
          <a:p>
            <a:pPr marL="285750" indent="-285750">
              <a:buFont typeface="Arial" panose="020B0604020202020204" pitchFamily="34" charset="0"/>
              <a:buChar char="•"/>
            </a:pPr>
            <a:r>
              <a:rPr lang="en-US" dirty="0"/>
              <a:t>Shapefile</a:t>
            </a:r>
          </a:p>
          <a:p>
            <a:pPr marL="285750" indent="-285750">
              <a:buFont typeface="Arial" panose="020B0604020202020204" pitchFamily="34" charset="0"/>
              <a:buChar char="•"/>
            </a:pPr>
            <a:r>
              <a:rPr lang="en-US" dirty="0"/>
              <a:t>ESRI-JSON</a:t>
            </a:r>
          </a:p>
          <a:p>
            <a:endParaRPr lang="en-US" dirty="0"/>
          </a:p>
        </p:txBody>
      </p:sp>
      <p:sp>
        <p:nvSpPr>
          <p:cNvPr id="68" name="Slide Number Placeholder 67">
            <a:extLst>
              <a:ext uri="{FF2B5EF4-FFF2-40B4-BE49-F238E27FC236}">
                <a16:creationId xmlns:a16="http://schemas.microsoft.com/office/drawing/2014/main" id="{96162400-12D4-7B03-28D8-05F2DCB136AC}"/>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28</a:t>
            </a:fld>
            <a:endParaRPr lang="en-US" dirty="0"/>
          </a:p>
        </p:txBody>
      </p:sp>
    </p:spTree>
    <p:extLst>
      <p:ext uri="{BB962C8B-B14F-4D97-AF65-F5344CB8AC3E}">
        <p14:creationId xmlns:p14="http://schemas.microsoft.com/office/powerpoint/2010/main" val="3530769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C1373-D5C2-7351-6B91-3DE17CB558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560739-C31A-81F4-EC31-1B055B28D7A0}"/>
              </a:ext>
            </a:extLst>
          </p:cNvPr>
          <p:cNvSpPr>
            <a:spLocks noGrp="1"/>
          </p:cNvSpPr>
          <p:nvPr>
            <p:ph type="title"/>
          </p:nvPr>
        </p:nvSpPr>
        <p:spPr>
          <a:xfrm>
            <a:off x="1341120" y="558801"/>
            <a:ext cx="9953308" cy="536574"/>
          </a:xfrm>
        </p:spPr>
        <p:txBody>
          <a:bodyPr/>
          <a:lstStyle/>
          <a:p>
            <a:r>
              <a:rPr lang="en-US" dirty="0"/>
              <a:t>TILED SERVICES</a:t>
            </a:r>
          </a:p>
        </p:txBody>
      </p:sp>
      <p:sp>
        <p:nvSpPr>
          <p:cNvPr id="14" name="Content Placeholder 13">
            <a:extLst>
              <a:ext uri="{FF2B5EF4-FFF2-40B4-BE49-F238E27FC236}">
                <a16:creationId xmlns:a16="http://schemas.microsoft.com/office/drawing/2014/main" id="{1839A07E-DE12-6A1B-8CB5-CA59CA9A50DA}"/>
              </a:ext>
            </a:extLst>
          </p:cNvPr>
          <p:cNvSpPr>
            <a:spLocks noGrp="1"/>
          </p:cNvSpPr>
          <p:nvPr>
            <p:ph sz="half" idx="14"/>
          </p:nvPr>
        </p:nvSpPr>
        <p:spPr>
          <a:xfrm>
            <a:off x="1341121" y="1457325"/>
            <a:ext cx="5907404" cy="4899023"/>
          </a:xfrm>
        </p:spPr>
        <p:txBody>
          <a:bodyPr>
            <a:normAutofit/>
          </a:bodyPr>
          <a:lstStyle/>
          <a:p>
            <a:r>
              <a:rPr lang="en-US" dirty="0"/>
              <a:t>Tiling scheme organizes rendered images into a pyramid-structure of regular grids.</a:t>
            </a:r>
          </a:p>
          <a:p>
            <a:endParaRPr lang="en-US" dirty="0"/>
          </a:p>
          <a:p>
            <a:r>
              <a:rPr lang="en-US" dirty="0"/>
              <a:t>https://www.example.com/tiles/{z}/{x}/{y}.png</a:t>
            </a:r>
          </a:p>
          <a:p>
            <a:endParaRPr lang="en-US" dirty="0"/>
          </a:p>
          <a:p>
            <a:r>
              <a:rPr lang="en-US" dirty="0"/>
              <a:t>Z: Zoom level</a:t>
            </a:r>
          </a:p>
          <a:p>
            <a:r>
              <a:rPr lang="en-US" dirty="0"/>
              <a:t>X: Column</a:t>
            </a:r>
          </a:p>
          <a:p>
            <a:r>
              <a:rPr lang="en-US" dirty="0"/>
              <a:t>Y: Row</a:t>
            </a:r>
          </a:p>
          <a:p>
            <a:endParaRPr lang="en-US" dirty="0"/>
          </a:p>
          <a:p>
            <a:r>
              <a:rPr lang="en-US" dirty="0"/>
              <a:t>Tiles can be cached or rendered on-demand</a:t>
            </a:r>
          </a:p>
          <a:p>
            <a:endParaRPr lang="en-US" dirty="0"/>
          </a:p>
          <a:p>
            <a:endParaRPr lang="en-US" dirty="0"/>
          </a:p>
        </p:txBody>
      </p:sp>
      <p:sp>
        <p:nvSpPr>
          <p:cNvPr id="68" name="Slide Number Placeholder 67">
            <a:extLst>
              <a:ext uri="{FF2B5EF4-FFF2-40B4-BE49-F238E27FC236}">
                <a16:creationId xmlns:a16="http://schemas.microsoft.com/office/drawing/2014/main" id="{7E264070-AC5E-20F6-78B3-2EB9BC59FB2B}"/>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29</a:t>
            </a:fld>
            <a:endParaRPr lang="en-US" dirty="0"/>
          </a:p>
        </p:txBody>
      </p:sp>
      <p:pic>
        <p:nvPicPr>
          <p:cNvPr id="2050" name="Picture 2" descr="Background">
            <a:extLst>
              <a:ext uri="{FF2B5EF4-FFF2-40B4-BE49-F238E27FC236}">
                <a16:creationId xmlns:a16="http://schemas.microsoft.com/office/drawing/2014/main" id="{5C1BBE2F-7362-D8F8-0BDE-65338B181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650" y="1457325"/>
            <a:ext cx="4367213" cy="452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335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36574"/>
          </a:xfrm>
        </p:spPr>
        <p:txBody>
          <a:bodyPr/>
          <a:lstStyle/>
          <a:p>
            <a:r>
              <a:rPr lang="en-US" dirty="0"/>
              <a:t>Presentation Files</a:t>
            </a:r>
          </a:p>
        </p:txBody>
      </p:sp>
      <p:sp>
        <p:nvSpPr>
          <p:cNvPr id="14" name="Content Placeholder 13">
            <a:extLst>
              <a:ext uri="{FF2B5EF4-FFF2-40B4-BE49-F238E27FC236}">
                <a16:creationId xmlns:a16="http://schemas.microsoft.com/office/drawing/2014/main" id="{5112969F-EB84-49D5-7100-1FB28870FB30}"/>
              </a:ext>
            </a:extLst>
          </p:cNvPr>
          <p:cNvSpPr>
            <a:spLocks noGrp="1"/>
          </p:cNvSpPr>
          <p:nvPr>
            <p:ph sz="half" idx="14"/>
          </p:nvPr>
        </p:nvSpPr>
        <p:spPr>
          <a:xfrm>
            <a:off x="1341121" y="1457325"/>
            <a:ext cx="4831079" cy="4899023"/>
          </a:xfrm>
        </p:spPr>
        <p:txBody>
          <a:bodyPr>
            <a:normAutofit/>
          </a:bodyPr>
          <a:lstStyle/>
          <a:p>
            <a:r>
              <a:rPr lang="en-US" dirty="0">
                <a:hlinkClick r:id="rId3"/>
              </a:rPr>
              <a:t>https://github.com/bckent</a:t>
            </a:r>
            <a:endParaRPr lang="en-US" dirty="0"/>
          </a:p>
          <a:p>
            <a:r>
              <a:rPr lang="en-US" dirty="0"/>
              <a:t>Repo: devup-2025-geospatial-development</a:t>
            </a:r>
          </a:p>
          <a:p>
            <a:endParaRPr lang="en-US" dirty="0"/>
          </a:p>
          <a:p>
            <a:endParaRPr lang="en-US" dirty="0"/>
          </a:p>
          <a:p>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a:t>
            </a:fld>
            <a:endParaRPr lang="en-US" dirty="0"/>
          </a:p>
        </p:txBody>
      </p:sp>
      <p:pic>
        <p:nvPicPr>
          <p:cNvPr id="4" name="Picture 3">
            <a:extLst>
              <a:ext uri="{FF2B5EF4-FFF2-40B4-BE49-F238E27FC236}">
                <a16:creationId xmlns:a16="http://schemas.microsoft.com/office/drawing/2014/main" id="{A46CB062-591D-CC2E-F926-F89B73718910}"/>
              </a:ext>
            </a:extLst>
          </p:cNvPr>
          <p:cNvPicPr>
            <a:picLocks noChangeAspect="1"/>
          </p:cNvPicPr>
          <p:nvPr/>
        </p:nvPicPr>
        <p:blipFill>
          <a:blip r:embed="rId4"/>
          <a:stretch>
            <a:fillRect/>
          </a:stretch>
        </p:blipFill>
        <p:spPr>
          <a:xfrm>
            <a:off x="7152957" y="1457325"/>
            <a:ext cx="4553585" cy="4486901"/>
          </a:xfrm>
          <a:prstGeom prst="rect">
            <a:avLst/>
          </a:prstGeom>
        </p:spPr>
      </p:pic>
    </p:spTree>
    <p:extLst>
      <p:ext uri="{BB962C8B-B14F-4D97-AF65-F5344CB8AC3E}">
        <p14:creationId xmlns:p14="http://schemas.microsoft.com/office/powerpoint/2010/main" val="636929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ctrTitle"/>
          </p:nvPr>
        </p:nvSpPr>
        <p:spPr>
          <a:xfrm>
            <a:off x="6991350" y="487680"/>
            <a:ext cx="4179570" cy="3376691"/>
          </a:xfrm>
        </p:spPr>
        <p:txBody>
          <a:bodyPr/>
          <a:lstStyle/>
          <a:p>
            <a:r>
              <a:rPr lang="en-US" dirty="0"/>
              <a:t>DATA STORAGE</a:t>
            </a:r>
          </a:p>
        </p:txBody>
      </p:sp>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51F4A1A-E530-7FB8-E7E0-C08F71A5502E}"/>
              </a:ext>
            </a:extLst>
          </p:cNvPr>
          <p:cNvPicPr>
            <a:picLocks noChangeAspect="1"/>
          </p:cNvPicPr>
          <p:nvPr/>
        </p:nvPicPr>
        <p:blipFill>
          <a:blip r:embed="rId3"/>
          <a:stretch>
            <a:fillRect/>
          </a:stretch>
        </p:blipFill>
        <p:spPr>
          <a:xfrm>
            <a:off x="1002434" y="1870981"/>
            <a:ext cx="3694161" cy="4405993"/>
          </a:xfrm>
          <a:prstGeom prst="rect">
            <a:avLst/>
          </a:prstGeom>
        </p:spPr>
      </p:pic>
    </p:spTree>
    <p:extLst>
      <p:ext uri="{BB962C8B-B14F-4D97-AF65-F5344CB8AC3E}">
        <p14:creationId xmlns:p14="http://schemas.microsoft.com/office/powerpoint/2010/main" val="2241459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499" y="1020446"/>
            <a:ext cx="7848601" cy="532130"/>
          </a:xfrm>
        </p:spPr>
        <p:txBody>
          <a:bodyPr>
            <a:normAutofit/>
          </a:bodyPr>
          <a:lstStyle/>
          <a:p>
            <a:r>
              <a:rPr lang="en-US" dirty="0"/>
              <a:t>Where to store your spatial data?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1819275"/>
            <a:ext cx="6381750" cy="4124327"/>
          </a:xfrm>
        </p:spPr>
        <p:txBody>
          <a:bodyPr>
            <a:normAutofit/>
          </a:bodyPr>
          <a:lstStyle/>
          <a:p>
            <a:pPr>
              <a:lnSpc>
                <a:spcPct val="100000"/>
              </a:lnSpc>
            </a:pPr>
            <a:r>
              <a:rPr lang="en-US" dirty="0"/>
              <a:t>Database</a:t>
            </a:r>
          </a:p>
          <a:p>
            <a:pPr marL="285750" indent="-285750">
              <a:lnSpc>
                <a:spcPct val="100000"/>
              </a:lnSpc>
              <a:buFont typeface="Arial" panose="020B0604020202020204" pitchFamily="34" charset="0"/>
              <a:buChar char="•"/>
            </a:pPr>
            <a:r>
              <a:rPr lang="en-US" dirty="0"/>
              <a:t>PostgreSQL (</a:t>
            </a:r>
            <a:r>
              <a:rPr lang="en-US" dirty="0" err="1"/>
              <a:t>PostGIS</a:t>
            </a:r>
            <a:r>
              <a:rPr lang="en-US" dirty="0"/>
              <a:t>), Oracle Spatial and Graph</a:t>
            </a:r>
          </a:p>
          <a:p>
            <a:pPr marL="285750" indent="-285750">
              <a:lnSpc>
                <a:spcPct val="100000"/>
              </a:lnSpc>
              <a:buFont typeface="Arial" panose="020B0604020202020204" pitchFamily="34" charset="0"/>
              <a:buChar char="•"/>
            </a:pPr>
            <a:r>
              <a:rPr lang="en-US" dirty="0"/>
              <a:t>Microsoft SQL Server</a:t>
            </a:r>
          </a:p>
          <a:p>
            <a:pPr marL="285750" indent="-285750">
              <a:lnSpc>
                <a:spcPct val="100000"/>
              </a:lnSpc>
              <a:buFont typeface="Arial" panose="020B0604020202020204" pitchFamily="34" charset="0"/>
              <a:buChar char="•"/>
            </a:pPr>
            <a:r>
              <a:rPr lang="en-US" dirty="0"/>
              <a:t>Others</a:t>
            </a:r>
          </a:p>
          <a:p>
            <a:pPr marL="285750" indent="-285750">
              <a:lnSpc>
                <a:spcPct val="100000"/>
              </a:lnSpc>
              <a:buFont typeface="Arial" panose="020B0604020202020204" pitchFamily="34" charset="0"/>
              <a:buChar char="•"/>
            </a:pPr>
            <a:endParaRPr lang="en-US" dirty="0"/>
          </a:p>
          <a:p>
            <a:pPr>
              <a:lnSpc>
                <a:spcPct val="100000"/>
              </a:lnSpc>
            </a:pPr>
            <a:r>
              <a:rPr lang="en-US" dirty="0"/>
              <a:t>Blob</a:t>
            </a:r>
          </a:p>
          <a:p>
            <a:pPr marL="285750" indent="-285750">
              <a:lnSpc>
                <a:spcPct val="100000"/>
              </a:lnSpc>
              <a:buFont typeface="Arial" panose="020B0604020202020204" pitchFamily="34" charset="0"/>
              <a:buChar char="•"/>
            </a:pPr>
            <a:r>
              <a:rPr lang="en-US" dirty="0"/>
              <a:t>AWS S3 or Azure Blob</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519F799-A515-97A2-B9C0-5CA1608F91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A67FDA-CDEC-B70C-1AB1-99416A6C1EA0}"/>
              </a:ext>
            </a:extLst>
          </p:cNvPr>
          <p:cNvSpPr>
            <a:spLocks noGrp="1"/>
          </p:cNvSpPr>
          <p:nvPr>
            <p:ph type="title"/>
          </p:nvPr>
        </p:nvSpPr>
        <p:spPr>
          <a:xfrm>
            <a:off x="1333499" y="1020446"/>
            <a:ext cx="5876925" cy="532130"/>
          </a:xfrm>
        </p:spPr>
        <p:txBody>
          <a:bodyPr/>
          <a:lstStyle/>
          <a:p>
            <a:r>
              <a:rPr lang="en-US" dirty="0"/>
              <a:t>PostgreSQL &amp; </a:t>
            </a:r>
            <a:r>
              <a:rPr lang="en-US" dirty="0" err="1"/>
              <a:t>Postgis</a:t>
            </a:r>
            <a:endParaRPr lang="en-US" dirty="0"/>
          </a:p>
        </p:txBody>
      </p:sp>
      <p:sp>
        <p:nvSpPr>
          <p:cNvPr id="3" name="Content Placeholder 2">
            <a:extLst>
              <a:ext uri="{FF2B5EF4-FFF2-40B4-BE49-F238E27FC236}">
                <a16:creationId xmlns:a16="http://schemas.microsoft.com/office/drawing/2014/main" id="{6AA9AAE3-2933-CBF3-0A82-AB3CF41C1809}"/>
              </a:ext>
            </a:extLst>
          </p:cNvPr>
          <p:cNvSpPr>
            <a:spLocks noGrp="1"/>
          </p:cNvSpPr>
          <p:nvPr>
            <p:ph idx="1"/>
          </p:nvPr>
        </p:nvSpPr>
        <p:spPr>
          <a:xfrm>
            <a:off x="1333500" y="1819275"/>
            <a:ext cx="6381750" cy="4124327"/>
          </a:xfrm>
        </p:spPr>
        <p:txBody>
          <a:bodyPr>
            <a:normAutofit/>
          </a:bodyPr>
          <a:lstStyle/>
          <a:p>
            <a:r>
              <a:rPr lang="en-US" dirty="0"/>
              <a:t>"</a:t>
            </a:r>
            <a:r>
              <a:rPr lang="en-US" b="1" dirty="0"/>
              <a:t>PostgreSQL</a:t>
            </a:r>
            <a:r>
              <a:rPr lang="en-US" dirty="0"/>
              <a:t> is a powerful, open source object-relational database system with over 35 years of active development that has earned it a strong reputation for reliability, feature robustness, and performance.”</a:t>
            </a:r>
          </a:p>
          <a:p>
            <a:endParaRPr lang="en-US" dirty="0"/>
          </a:p>
          <a:p>
            <a:r>
              <a:rPr lang="en-US" dirty="0"/>
              <a:t>“</a:t>
            </a:r>
            <a:r>
              <a:rPr lang="en-US" b="1" dirty="0" err="1"/>
              <a:t>PostGIS</a:t>
            </a:r>
            <a:r>
              <a:rPr lang="en-US" dirty="0"/>
              <a:t> extends the capabilities of the PostgreSQL relational database by adding support for storing, indexing, and querying geospatial data.”</a:t>
            </a:r>
          </a:p>
        </p:txBody>
      </p:sp>
      <p:sp>
        <p:nvSpPr>
          <p:cNvPr id="5" name="Slide Number Placeholder 5">
            <a:extLst>
              <a:ext uri="{FF2B5EF4-FFF2-40B4-BE49-F238E27FC236}">
                <a16:creationId xmlns:a16="http://schemas.microsoft.com/office/drawing/2014/main" id="{7A89FFAF-7957-B072-B4A0-9503A6D440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32</a:t>
            </a:fld>
            <a:endParaRPr lang="en-US" dirty="0"/>
          </a:p>
        </p:txBody>
      </p:sp>
      <p:pic>
        <p:nvPicPr>
          <p:cNvPr id="8194" name="Picture 2" descr="PostgreSQL - Wikipedia">
            <a:extLst>
              <a:ext uri="{FF2B5EF4-FFF2-40B4-BE49-F238E27FC236}">
                <a16:creationId xmlns:a16="http://schemas.microsoft.com/office/drawing/2014/main" id="{AD550620-5FC6-B970-3610-61712CA9A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519" y="2158607"/>
            <a:ext cx="2464915" cy="254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25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F0635F-C6F3-F292-2DF6-6A6237753F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4A92C-CEDB-83C0-56C8-41F12792C1CD}"/>
              </a:ext>
            </a:extLst>
          </p:cNvPr>
          <p:cNvSpPr>
            <a:spLocks noGrp="1"/>
          </p:cNvSpPr>
          <p:nvPr>
            <p:ph type="title"/>
          </p:nvPr>
        </p:nvSpPr>
        <p:spPr>
          <a:xfrm>
            <a:off x="1333499" y="1020446"/>
            <a:ext cx="5876925" cy="532130"/>
          </a:xfrm>
        </p:spPr>
        <p:txBody>
          <a:bodyPr/>
          <a:lstStyle/>
          <a:p>
            <a:r>
              <a:rPr lang="en-US" dirty="0" err="1"/>
              <a:t>Postgis</a:t>
            </a:r>
            <a:endParaRPr lang="en-US" dirty="0"/>
          </a:p>
        </p:txBody>
      </p:sp>
      <p:sp>
        <p:nvSpPr>
          <p:cNvPr id="5" name="Slide Number Placeholder 5">
            <a:extLst>
              <a:ext uri="{FF2B5EF4-FFF2-40B4-BE49-F238E27FC236}">
                <a16:creationId xmlns:a16="http://schemas.microsoft.com/office/drawing/2014/main" id="{21ABB42E-C270-00F3-68C9-74386C08EB2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33</a:t>
            </a:fld>
            <a:endParaRPr lang="en-US" dirty="0"/>
          </a:p>
        </p:txBody>
      </p:sp>
      <p:pic>
        <p:nvPicPr>
          <p:cNvPr id="8" name="Picture 7" descr="A screenshot of a computer&#10;&#10;AI-generated content may be incorrect.">
            <a:extLst>
              <a:ext uri="{FF2B5EF4-FFF2-40B4-BE49-F238E27FC236}">
                <a16:creationId xmlns:a16="http://schemas.microsoft.com/office/drawing/2014/main" id="{0828C5A2-5499-81C7-4104-3AB732FB9669}"/>
              </a:ext>
            </a:extLst>
          </p:cNvPr>
          <p:cNvPicPr>
            <a:picLocks noChangeAspect="1"/>
          </p:cNvPicPr>
          <p:nvPr/>
        </p:nvPicPr>
        <p:blipFill>
          <a:blip r:embed="rId3"/>
          <a:stretch>
            <a:fillRect/>
          </a:stretch>
        </p:blipFill>
        <p:spPr>
          <a:xfrm>
            <a:off x="3501860" y="1170149"/>
            <a:ext cx="7641122" cy="5068726"/>
          </a:xfrm>
          <a:prstGeom prst="rect">
            <a:avLst/>
          </a:prstGeom>
        </p:spPr>
      </p:pic>
    </p:spTree>
    <p:extLst>
      <p:ext uri="{BB962C8B-B14F-4D97-AF65-F5344CB8AC3E}">
        <p14:creationId xmlns:p14="http://schemas.microsoft.com/office/powerpoint/2010/main" val="2806082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CE896E4-ED92-4A89-B572-F05CF3643E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A9528-4095-C3F3-D86F-4C1DA853CC51}"/>
              </a:ext>
            </a:extLst>
          </p:cNvPr>
          <p:cNvSpPr>
            <a:spLocks noGrp="1"/>
          </p:cNvSpPr>
          <p:nvPr>
            <p:ph type="title"/>
          </p:nvPr>
        </p:nvSpPr>
        <p:spPr>
          <a:xfrm>
            <a:off x="1333499" y="1020446"/>
            <a:ext cx="5876925" cy="532130"/>
          </a:xfrm>
        </p:spPr>
        <p:txBody>
          <a:bodyPr/>
          <a:lstStyle/>
          <a:p>
            <a:r>
              <a:rPr lang="en-US" dirty="0" err="1"/>
              <a:t>Postgis</a:t>
            </a:r>
            <a:endParaRPr lang="en-US" dirty="0"/>
          </a:p>
        </p:txBody>
      </p:sp>
      <p:sp>
        <p:nvSpPr>
          <p:cNvPr id="5" name="Slide Number Placeholder 5">
            <a:extLst>
              <a:ext uri="{FF2B5EF4-FFF2-40B4-BE49-F238E27FC236}">
                <a16:creationId xmlns:a16="http://schemas.microsoft.com/office/drawing/2014/main" id="{3E0D772D-A7A9-70A6-0EDA-C84E7C69C903}"/>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34</a:t>
            </a:fld>
            <a:endParaRPr lang="en-US" dirty="0"/>
          </a:p>
        </p:txBody>
      </p:sp>
      <p:pic>
        <p:nvPicPr>
          <p:cNvPr id="4" name="Picture 3" descr="A screenshot of a test&#10;&#10;AI-generated content may be incorrect.">
            <a:extLst>
              <a:ext uri="{FF2B5EF4-FFF2-40B4-BE49-F238E27FC236}">
                <a16:creationId xmlns:a16="http://schemas.microsoft.com/office/drawing/2014/main" id="{9727D1A9-6C01-0182-6C90-3EDC2D9B8D4B}"/>
              </a:ext>
            </a:extLst>
          </p:cNvPr>
          <p:cNvPicPr>
            <a:picLocks noChangeAspect="1"/>
          </p:cNvPicPr>
          <p:nvPr/>
        </p:nvPicPr>
        <p:blipFill>
          <a:blip r:embed="rId3"/>
          <a:stretch>
            <a:fillRect/>
          </a:stretch>
        </p:blipFill>
        <p:spPr>
          <a:xfrm>
            <a:off x="2518863" y="2009522"/>
            <a:ext cx="7154273" cy="3620005"/>
          </a:xfrm>
          <a:prstGeom prst="rect">
            <a:avLst/>
          </a:prstGeom>
        </p:spPr>
      </p:pic>
    </p:spTree>
    <p:extLst>
      <p:ext uri="{BB962C8B-B14F-4D97-AF65-F5344CB8AC3E}">
        <p14:creationId xmlns:p14="http://schemas.microsoft.com/office/powerpoint/2010/main" val="286839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7428328-4017-C9FF-F889-E0FE2C4CD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CAFB3D-3430-3F62-BC45-C9DD67092757}"/>
              </a:ext>
            </a:extLst>
          </p:cNvPr>
          <p:cNvSpPr>
            <a:spLocks noGrp="1"/>
          </p:cNvSpPr>
          <p:nvPr>
            <p:ph type="title"/>
          </p:nvPr>
        </p:nvSpPr>
        <p:spPr>
          <a:xfrm>
            <a:off x="3157537" y="3162935"/>
            <a:ext cx="5876925" cy="532130"/>
          </a:xfrm>
        </p:spPr>
        <p:txBody>
          <a:bodyPr/>
          <a:lstStyle/>
          <a:p>
            <a:pPr algn="ctr"/>
            <a:r>
              <a:rPr lang="en-US" dirty="0"/>
              <a:t>DEMO</a:t>
            </a:r>
          </a:p>
        </p:txBody>
      </p:sp>
      <p:sp>
        <p:nvSpPr>
          <p:cNvPr id="5" name="Slide Number Placeholder 5">
            <a:extLst>
              <a:ext uri="{FF2B5EF4-FFF2-40B4-BE49-F238E27FC236}">
                <a16:creationId xmlns:a16="http://schemas.microsoft.com/office/drawing/2014/main" id="{BB53C13A-F2DD-B986-49C8-2B2AD1D8831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35</a:t>
            </a:fld>
            <a:endParaRPr lang="en-US" dirty="0"/>
          </a:p>
        </p:txBody>
      </p:sp>
    </p:spTree>
    <p:extLst>
      <p:ext uri="{BB962C8B-B14F-4D97-AF65-F5344CB8AC3E}">
        <p14:creationId xmlns:p14="http://schemas.microsoft.com/office/powerpoint/2010/main" val="269510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31877-361F-1B7A-2F19-326844AF5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18CA2-F0AD-96EC-99AB-695F1D4E88CA}"/>
              </a:ext>
            </a:extLst>
          </p:cNvPr>
          <p:cNvSpPr>
            <a:spLocks noGrp="1"/>
          </p:cNvSpPr>
          <p:nvPr>
            <p:ph type="title"/>
          </p:nvPr>
        </p:nvSpPr>
        <p:spPr>
          <a:xfrm>
            <a:off x="5476874" y="1671639"/>
            <a:ext cx="5884027" cy="1204912"/>
          </a:xfrm>
        </p:spPr>
        <p:txBody>
          <a:bodyPr/>
          <a:lstStyle/>
          <a:p>
            <a:r>
              <a:rPr lang="en-US" dirty="0"/>
              <a:t>APP DEVELOPMENT</a:t>
            </a:r>
          </a:p>
        </p:txBody>
      </p:sp>
      <p:sp>
        <p:nvSpPr>
          <p:cNvPr id="6" name="Slide Number Placeholder 5">
            <a:extLst>
              <a:ext uri="{FF2B5EF4-FFF2-40B4-BE49-F238E27FC236}">
                <a16:creationId xmlns:a16="http://schemas.microsoft.com/office/drawing/2014/main" id="{AAF21D89-DEDF-DA55-C237-0C27926E7929}"/>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36</a:t>
            </a:fld>
            <a:endParaRPr lang="en-US" dirty="0"/>
          </a:p>
        </p:txBody>
      </p:sp>
      <p:cxnSp>
        <p:nvCxnSpPr>
          <p:cNvPr id="23" name="Straight Connector 22">
            <a:extLst>
              <a:ext uri="{FF2B5EF4-FFF2-40B4-BE49-F238E27FC236}">
                <a16:creationId xmlns:a16="http://schemas.microsoft.com/office/drawing/2014/main" id="{9AAC0B5E-58A7-DF7A-483D-4FF1DE8A55D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FE86AE2-530C-3904-0F10-88740FD44ABD}"/>
              </a:ext>
            </a:extLst>
          </p:cNvPr>
          <p:cNvPicPr>
            <a:picLocks noChangeAspect="1"/>
          </p:cNvPicPr>
          <p:nvPr/>
        </p:nvPicPr>
        <p:blipFill>
          <a:blip r:embed="rId3"/>
          <a:stretch>
            <a:fillRect/>
          </a:stretch>
        </p:blipFill>
        <p:spPr>
          <a:xfrm>
            <a:off x="533400" y="2489580"/>
            <a:ext cx="3378475" cy="3866769"/>
          </a:xfrm>
          <a:prstGeom prst="rect">
            <a:avLst/>
          </a:prstGeom>
        </p:spPr>
      </p:pic>
    </p:spTree>
    <p:extLst>
      <p:ext uri="{BB962C8B-B14F-4D97-AF65-F5344CB8AC3E}">
        <p14:creationId xmlns:p14="http://schemas.microsoft.com/office/powerpoint/2010/main" val="4012329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31843" y="544586"/>
            <a:ext cx="7288282" cy="541264"/>
          </a:xfrm>
        </p:spPr>
        <p:txBody>
          <a:bodyPr/>
          <a:lstStyle/>
          <a:p>
            <a:r>
              <a:rPr lang="en-US" dirty="0"/>
              <a:t>TILED WEB MAP</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37</a:t>
            </a:fld>
            <a:endParaRPr lang="en-US" dirty="0"/>
          </a:p>
        </p:txBody>
      </p:sp>
      <p:pic>
        <p:nvPicPr>
          <p:cNvPr id="9218" name="Picture 2" descr="Tutorials - Leaflet - a JavaScript library for interactive maps">
            <a:extLst>
              <a:ext uri="{FF2B5EF4-FFF2-40B4-BE49-F238E27FC236}">
                <a16:creationId xmlns:a16="http://schemas.microsoft.com/office/drawing/2014/main" id="{3DD23221-ADCF-A8EE-DE23-CE1B23CF7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49" y="1338262"/>
            <a:ext cx="7132607" cy="441483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516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489A8-6E8A-D02C-8656-C97B1D7E9B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693A6D-173B-EB9A-A851-00B7292338B0}"/>
              </a:ext>
            </a:extLst>
          </p:cNvPr>
          <p:cNvSpPr>
            <a:spLocks noGrp="1"/>
          </p:cNvSpPr>
          <p:nvPr>
            <p:ph type="title"/>
          </p:nvPr>
        </p:nvSpPr>
        <p:spPr>
          <a:xfrm>
            <a:off x="1331843" y="544586"/>
            <a:ext cx="7288282" cy="541264"/>
          </a:xfrm>
        </p:spPr>
        <p:txBody>
          <a:bodyPr/>
          <a:lstStyle/>
          <a:p>
            <a:r>
              <a:rPr lang="en-US" dirty="0"/>
              <a:t>TILED WEB MAP</a:t>
            </a:r>
          </a:p>
        </p:txBody>
      </p:sp>
      <p:sp>
        <p:nvSpPr>
          <p:cNvPr id="14" name="Slide Number Placeholder 5">
            <a:extLst>
              <a:ext uri="{FF2B5EF4-FFF2-40B4-BE49-F238E27FC236}">
                <a16:creationId xmlns:a16="http://schemas.microsoft.com/office/drawing/2014/main" id="{3AE6CD2D-1CCA-907B-4E32-85AC4DDAE502}"/>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38</a:t>
            </a:fld>
            <a:endParaRPr lang="en-US" dirty="0"/>
          </a:p>
        </p:txBody>
      </p:sp>
      <p:sp>
        <p:nvSpPr>
          <p:cNvPr id="3" name="Text Placeholder 2">
            <a:extLst>
              <a:ext uri="{FF2B5EF4-FFF2-40B4-BE49-F238E27FC236}">
                <a16:creationId xmlns:a16="http://schemas.microsoft.com/office/drawing/2014/main" id="{8AC87C32-18EE-385B-05B5-E3CE80C50A7E}"/>
              </a:ext>
            </a:extLst>
          </p:cNvPr>
          <p:cNvSpPr>
            <a:spLocks noGrp="1"/>
          </p:cNvSpPr>
          <p:nvPr>
            <p:ph sz="half" idx="2"/>
          </p:nvPr>
        </p:nvSpPr>
        <p:spPr>
          <a:xfrm>
            <a:off x="1322388" y="1362076"/>
            <a:ext cx="7288212" cy="4808054"/>
          </a:xfrm>
        </p:spPr>
        <p:txBody>
          <a:bodyPr>
            <a:normAutofit/>
          </a:bodyPr>
          <a:lstStyle/>
          <a:p>
            <a:r>
              <a:rPr lang="en-US" dirty="0"/>
              <a:t>Web Map Library</a:t>
            </a:r>
          </a:p>
          <a:p>
            <a:r>
              <a:rPr lang="en-US" b="0" dirty="0"/>
              <a:t> - Loading layers</a:t>
            </a:r>
          </a:p>
          <a:p>
            <a:r>
              <a:rPr lang="en-US" b="0" dirty="0"/>
              <a:t> - Map controls (pan/zoom)</a:t>
            </a:r>
          </a:p>
          <a:p>
            <a:r>
              <a:rPr lang="en-US" b="0" dirty="0"/>
              <a:t> - Interactions (picking)</a:t>
            </a:r>
          </a:p>
          <a:p>
            <a:endParaRPr lang="en-US" dirty="0"/>
          </a:p>
          <a:p>
            <a:r>
              <a:rPr lang="en-US" dirty="0"/>
              <a:t>Base map</a:t>
            </a:r>
          </a:p>
          <a:p>
            <a:r>
              <a:rPr lang="en-US" b="0" dirty="0"/>
              <a:t> - Aerial, road, hybrid, terrain, etc.</a:t>
            </a:r>
          </a:p>
          <a:p>
            <a:endParaRPr lang="en-US" b="0" dirty="0"/>
          </a:p>
          <a:p>
            <a:r>
              <a:rPr lang="en-US" dirty="0"/>
              <a:t>Geospatial Data</a:t>
            </a:r>
          </a:p>
          <a:p>
            <a:r>
              <a:rPr lang="en-US" b="0" dirty="0"/>
              <a:t> - Sourced from API?</a:t>
            </a:r>
          </a:p>
        </p:txBody>
      </p:sp>
    </p:spTree>
    <p:extLst>
      <p:ext uri="{BB962C8B-B14F-4D97-AF65-F5344CB8AC3E}">
        <p14:creationId xmlns:p14="http://schemas.microsoft.com/office/powerpoint/2010/main" val="1627312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32774-60C3-90B0-B1FD-1B869EDC1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ED3FB-952D-1461-8B5B-A3C0D8B63659}"/>
              </a:ext>
            </a:extLst>
          </p:cNvPr>
          <p:cNvSpPr>
            <a:spLocks noGrp="1"/>
          </p:cNvSpPr>
          <p:nvPr>
            <p:ph type="title"/>
          </p:nvPr>
        </p:nvSpPr>
        <p:spPr>
          <a:xfrm>
            <a:off x="1331843" y="544586"/>
            <a:ext cx="7288282" cy="541264"/>
          </a:xfrm>
        </p:spPr>
        <p:txBody>
          <a:bodyPr/>
          <a:lstStyle/>
          <a:p>
            <a:r>
              <a:rPr lang="en-US" dirty="0"/>
              <a:t>WEB MAP LIBRARIES</a:t>
            </a:r>
          </a:p>
        </p:txBody>
      </p:sp>
      <p:sp>
        <p:nvSpPr>
          <p:cNvPr id="3" name="Text Placeholder 2">
            <a:extLst>
              <a:ext uri="{FF2B5EF4-FFF2-40B4-BE49-F238E27FC236}">
                <a16:creationId xmlns:a16="http://schemas.microsoft.com/office/drawing/2014/main" id="{FCCEB21E-C60C-8004-FB0F-9B15B6B0E5F8}"/>
              </a:ext>
            </a:extLst>
          </p:cNvPr>
          <p:cNvSpPr>
            <a:spLocks noGrp="1"/>
          </p:cNvSpPr>
          <p:nvPr>
            <p:ph sz="half" idx="2"/>
          </p:nvPr>
        </p:nvSpPr>
        <p:spPr>
          <a:xfrm>
            <a:off x="1322388" y="1362076"/>
            <a:ext cx="7288212" cy="4808054"/>
          </a:xfrm>
        </p:spPr>
        <p:txBody>
          <a:bodyPr>
            <a:normAutofit/>
          </a:bodyPr>
          <a:lstStyle/>
          <a:p>
            <a:r>
              <a:rPr lang="en-US" dirty="0" err="1"/>
              <a:t>OpenLayers</a:t>
            </a:r>
            <a:endParaRPr lang="en-US" dirty="0"/>
          </a:p>
          <a:p>
            <a:r>
              <a:rPr lang="en-US" dirty="0"/>
              <a:t>Leaflet</a:t>
            </a:r>
          </a:p>
          <a:p>
            <a:r>
              <a:rPr lang="en-US" dirty="0" err="1"/>
              <a:t>CesiumJS</a:t>
            </a:r>
            <a:endParaRPr lang="en-US" dirty="0"/>
          </a:p>
          <a:p>
            <a:r>
              <a:rPr lang="en-US" dirty="0" err="1"/>
              <a:t>Mapbox</a:t>
            </a:r>
            <a:r>
              <a:rPr lang="en-US" dirty="0"/>
              <a:t> GL JS / </a:t>
            </a:r>
            <a:r>
              <a:rPr lang="en-US" dirty="0" err="1"/>
              <a:t>MapLibre</a:t>
            </a:r>
            <a:r>
              <a:rPr lang="en-US" dirty="0"/>
              <a:t> GL JS</a:t>
            </a:r>
          </a:p>
          <a:p>
            <a:r>
              <a:rPr lang="en-US" dirty="0"/>
              <a:t>ESRI ArcGIS SDK for JavaScript</a:t>
            </a:r>
          </a:p>
          <a:p>
            <a:endParaRPr lang="en-US" dirty="0"/>
          </a:p>
        </p:txBody>
      </p:sp>
      <p:sp>
        <p:nvSpPr>
          <p:cNvPr id="14" name="Slide Number Placeholder 5">
            <a:extLst>
              <a:ext uri="{FF2B5EF4-FFF2-40B4-BE49-F238E27FC236}">
                <a16:creationId xmlns:a16="http://schemas.microsoft.com/office/drawing/2014/main" id="{4123CDF5-1036-69E0-17C1-4D971D9DA6E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39</a:t>
            </a:fld>
            <a:endParaRPr lang="en-US" dirty="0"/>
          </a:p>
        </p:txBody>
      </p:sp>
    </p:spTree>
    <p:extLst>
      <p:ext uri="{BB962C8B-B14F-4D97-AF65-F5344CB8AC3E}">
        <p14:creationId xmlns:p14="http://schemas.microsoft.com/office/powerpoint/2010/main" val="902169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99F89-FCC3-1A66-E9DF-AF71F35FBD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DCB39-DBAB-A96C-17A7-F25EA145495A}"/>
              </a:ext>
            </a:extLst>
          </p:cNvPr>
          <p:cNvSpPr>
            <a:spLocks noGrp="1"/>
          </p:cNvSpPr>
          <p:nvPr>
            <p:ph type="title"/>
          </p:nvPr>
        </p:nvSpPr>
        <p:spPr>
          <a:xfrm>
            <a:off x="1341120" y="558801"/>
            <a:ext cx="9953308" cy="536574"/>
          </a:xfrm>
        </p:spPr>
        <p:txBody>
          <a:bodyPr/>
          <a:lstStyle/>
          <a:p>
            <a:r>
              <a:rPr lang="en-US" dirty="0"/>
              <a:t>BRANDON KENT</a:t>
            </a:r>
          </a:p>
        </p:txBody>
      </p:sp>
      <p:sp>
        <p:nvSpPr>
          <p:cNvPr id="14" name="Content Placeholder 13">
            <a:extLst>
              <a:ext uri="{FF2B5EF4-FFF2-40B4-BE49-F238E27FC236}">
                <a16:creationId xmlns:a16="http://schemas.microsoft.com/office/drawing/2014/main" id="{ED844E1E-ED53-9192-522C-2862FC39267B}"/>
              </a:ext>
            </a:extLst>
          </p:cNvPr>
          <p:cNvSpPr>
            <a:spLocks noGrp="1"/>
          </p:cNvSpPr>
          <p:nvPr>
            <p:ph sz="half" idx="14"/>
          </p:nvPr>
        </p:nvSpPr>
        <p:spPr>
          <a:xfrm>
            <a:off x="1341121" y="1457325"/>
            <a:ext cx="6164580" cy="4899023"/>
          </a:xfrm>
        </p:spPr>
        <p:txBody>
          <a:bodyPr>
            <a:normAutofit/>
          </a:bodyPr>
          <a:lstStyle/>
          <a:p>
            <a:r>
              <a:rPr lang="en-US" dirty="0"/>
              <a:t>Based in Kansas City, Missouri</a:t>
            </a:r>
          </a:p>
          <a:p>
            <a:r>
              <a:rPr lang="en-US" dirty="0"/>
              <a:t>20+ years in tech</a:t>
            </a:r>
          </a:p>
          <a:p>
            <a:endParaRPr lang="en-US" dirty="0"/>
          </a:p>
          <a:p>
            <a:r>
              <a:rPr lang="en-US" dirty="0">
                <a:hlinkClick r:id="rId3"/>
              </a:rPr>
              <a:t>https://www.linkedin.com/in/brandon-kent-3806992/</a:t>
            </a:r>
            <a:endParaRPr lang="en-US" dirty="0"/>
          </a:p>
          <a:p>
            <a:endParaRPr lang="en-US" dirty="0"/>
          </a:p>
          <a:p>
            <a:r>
              <a:rPr lang="en-US" dirty="0"/>
              <a:t>Wife, 2 daughters, 2 cats</a:t>
            </a:r>
          </a:p>
          <a:p>
            <a:endParaRPr lang="en-US" dirty="0"/>
          </a:p>
          <a:p>
            <a:r>
              <a:rPr lang="en-US" dirty="0"/>
              <a:t>Always excited to chat about:</a:t>
            </a:r>
          </a:p>
          <a:p>
            <a:r>
              <a:rPr lang="en-US" dirty="0"/>
              <a:t> - Energy-efficient building standards</a:t>
            </a:r>
          </a:p>
          <a:p>
            <a:r>
              <a:rPr lang="en-US" dirty="0"/>
              <a:t> - Vacuum tube technology</a:t>
            </a:r>
          </a:p>
          <a:p>
            <a:r>
              <a:rPr lang="en-US" dirty="0"/>
              <a:t> - Cats 🐱</a:t>
            </a:r>
          </a:p>
        </p:txBody>
      </p:sp>
      <p:sp>
        <p:nvSpPr>
          <p:cNvPr id="68" name="Slide Number Placeholder 67">
            <a:extLst>
              <a:ext uri="{FF2B5EF4-FFF2-40B4-BE49-F238E27FC236}">
                <a16:creationId xmlns:a16="http://schemas.microsoft.com/office/drawing/2014/main" id="{3CFA14F9-D37B-F527-DD08-56223500630A}"/>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4</a:t>
            </a:fld>
            <a:endParaRPr lang="en-US" dirty="0"/>
          </a:p>
        </p:txBody>
      </p:sp>
      <p:pic>
        <p:nvPicPr>
          <p:cNvPr id="4" name="Picture 3">
            <a:extLst>
              <a:ext uri="{FF2B5EF4-FFF2-40B4-BE49-F238E27FC236}">
                <a16:creationId xmlns:a16="http://schemas.microsoft.com/office/drawing/2014/main" id="{03B7B126-6B2D-9495-5979-44D9ED20DA91}"/>
              </a:ext>
            </a:extLst>
          </p:cNvPr>
          <p:cNvPicPr>
            <a:picLocks noChangeAspect="1"/>
          </p:cNvPicPr>
          <p:nvPr/>
        </p:nvPicPr>
        <p:blipFill>
          <a:blip r:embed="rId4"/>
          <a:stretch>
            <a:fillRect/>
          </a:stretch>
        </p:blipFill>
        <p:spPr>
          <a:xfrm>
            <a:off x="7781925" y="1199909"/>
            <a:ext cx="3437626" cy="5156439"/>
          </a:xfrm>
          <a:prstGeom prst="rect">
            <a:avLst/>
          </a:prstGeom>
          <a:effectLst>
            <a:softEdge rad="63500"/>
          </a:effectLst>
        </p:spPr>
      </p:pic>
    </p:spTree>
    <p:extLst>
      <p:ext uri="{BB962C8B-B14F-4D97-AF65-F5344CB8AC3E}">
        <p14:creationId xmlns:p14="http://schemas.microsoft.com/office/powerpoint/2010/main" val="1425922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72B67-F267-7A37-9365-6ED8F5CEE3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34B87-C6A9-1CEB-405E-BF13F11D6A0B}"/>
              </a:ext>
            </a:extLst>
          </p:cNvPr>
          <p:cNvSpPr>
            <a:spLocks noGrp="1"/>
          </p:cNvSpPr>
          <p:nvPr>
            <p:ph type="title"/>
          </p:nvPr>
        </p:nvSpPr>
        <p:spPr>
          <a:xfrm>
            <a:off x="1331843" y="544586"/>
            <a:ext cx="7288282" cy="541264"/>
          </a:xfrm>
        </p:spPr>
        <p:txBody>
          <a:bodyPr/>
          <a:lstStyle/>
          <a:p>
            <a:r>
              <a:rPr lang="en-US" dirty="0"/>
              <a:t>MAP DATA SERVICES</a:t>
            </a:r>
          </a:p>
        </p:txBody>
      </p:sp>
      <p:sp>
        <p:nvSpPr>
          <p:cNvPr id="3" name="Text Placeholder 2">
            <a:extLst>
              <a:ext uri="{FF2B5EF4-FFF2-40B4-BE49-F238E27FC236}">
                <a16:creationId xmlns:a16="http://schemas.microsoft.com/office/drawing/2014/main" id="{93E1F841-5B89-2556-06EA-331589CBCFF5}"/>
              </a:ext>
            </a:extLst>
          </p:cNvPr>
          <p:cNvSpPr>
            <a:spLocks noGrp="1"/>
          </p:cNvSpPr>
          <p:nvPr>
            <p:ph sz="half" idx="2"/>
          </p:nvPr>
        </p:nvSpPr>
        <p:spPr>
          <a:xfrm>
            <a:off x="1322388" y="1362076"/>
            <a:ext cx="7288212" cy="4808054"/>
          </a:xfrm>
        </p:spPr>
        <p:txBody>
          <a:bodyPr>
            <a:normAutofit/>
          </a:bodyPr>
          <a:lstStyle/>
          <a:p>
            <a:r>
              <a:rPr lang="en-US" dirty="0"/>
              <a:t>Azure Maps</a:t>
            </a:r>
          </a:p>
          <a:p>
            <a:r>
              <a:rPr lang="en-US" strike="sngStrike" dirty="0"/>
              <a:t>Bing</a:t>
            </a:r>
          </a:p>
          <a:p>
            <a:r>
              <a:rPr lang="en-US" dirty="0"/>
              <a:t>Google</a:t>
            </a:r>
          </a:p>
          <a:p>
            <a:r>
              <a:rPr lang="en-US" dirty="0"/>
              <a:t>HERE!</a:t>
            </a:r>
          </a:p>
          <a:p>
            <a:r>
              <a:rPr lang="en-US" dirty="0" err="1"/>
              <a:t>MapBox</a:t>
            </a:r>
            <a:endParaRPr lang="en-US" dirty="0"/>
          </a:p>
          <a:p>
            <a:r>
              <a:rPr lang="en-US" dirty="0"/>
              <a:t>ESRI</a:t>
            </a:r>
          </a:p>
        </p:txBody>
      </p:sp>
      <p:sp>
        <p:nvSpPr>
          <p:cNvPr id="14" name="Slide Number Placeholder 5">
            <a:extLst>
              <a:ext uri="{FF2B5EF4-FFF2-40B4-BE49-F238E27FC236}">
                <a16:creationId xmlns:a16="http://schemas.microsoft.com/office/drawing/2014/main" id="{A631DCC0-D97C-B40C-4DB3-358315ED9142}"/>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40</a:t>
            </a:fld>
            <a:endParaRPr lang="en-US" dirty="0"/>
          </a:p>
        </p:txBody>
      </p:sp>
    </p:spTree>
    <p:extLst>
      <p:ext uri="{BB962C8B-B14F-4D97-AF65-F5344CB8AC3E}">
        <p14:creationId xmlns:p14="http://schemas.microsoft.com/office/powerpoint/2010/main" val="3823409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C7B21-B6DA-E609-D15B-F39006F4BD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707CDC-F976-0B1D-AF84-0DA9B6A22B8D}"/>
              </a:ext>
            </a:extLst>
          </p:cNvPr>
          <p:cNvSpPr>
            <a:spLocks noGrp="1"/>
          </p:cNvSpPr>
          <p:nvPr>
            <p:ph type="title"/>
          </p:nvPr>
        </p:nvSpPr>
        <p:spPr>
          <a:xfrm>
            <a:off x="1331843" y="544586"/>
            <a:ext cx="7288282" cy="541264"/>
          </a:xfrm>
        </p:spPr>
        <p:txBody>
          <a:bodyPr/>
          <a:lstStyle/>
          <a:p>
            <a:r>
              <a:rPr lang="en-US" dirty="0"/>
              <a:t>Other Tools</a:t>
            </a:r>
          </a:p>
        </p:txBody>
      </p:sp>
      <p:sp>
        <p:nvSpPr>
          <p:cNvPr id="3" name="Text Placeholder 2">
            <a:extLst>
              <a:ext uri="{FF2B5EF4-FFF2-40B4-BE49-F238E27FC236}">
                <a16:creationId xmlns:a16="http://schemas.microsoft.com/office/drawing/2014/main" id="{371C82A7-8237-5898-6E54-3F1C6E62E377}"/>
              </a:ext>
            </a:extLst>
          </p:cNvPr>
          <p:cNvSpPr>
            <a:spLocks noGrp="1"/>
          </p:cNvSpPr>
          <p:nvPr>
            <p:ph sz="half" idx="2"/>
          </p:nvPr>
        </p:nvSpPr>
        <p:spPr>
          <a:xfrm>
            <a:off x="1322388" y="1362076"/>
            <a:ext cx="7288212" cy="4808054"/>
          </a:xfrm>
        </p:spPr>
        <p:txBody>
          <a:bodyPr>
            <a:normAutofit/>
          </a:bodyPr>
          <a:lstStyle/>
          <a:p>
            <a:r>
              <a:rPr lang="en-US" dirty="0"/>
              <a:t>GDAL</a:t>
            </a:r>
          </a:p>
          <a:p>
            <a:r>
              <a:rPr lang="en-US" sz="1600" b="0" dirty="0"/>
              <a:t>GDAL is an open-source library for reading, writing, and manipulating geospatial data formats, such as </a:t>
            </a:r>
            <a:r>
              <a:rPr lang="en-US" sz="1600" b="0" dirty="0" err="1"/>
              <a:t>GeoTIFF</a:t>
            </a:r>
            <a:r>
              <a:rPr lang="en-US" sz="1600" b="0" dirty="0"/>
              <a:t>, Shapefile, and </a:t>
            </a:r>
            <a:r>
              <a:rPr lang="en-US" sz="1600" b="0" dirty="0" err="1"/>
              <a:t>GeoJSON</a:t>
            </a:r>
            <a:r>
              <a:rPr lang="en-US" sz="1600" b="0" dirty="0"/>
              <a:t>. It provides a unified interface for working with raster and vector data across different file formats, making it essential for spatial data processing tasks. Developers can use GDAL to perform tasks like format conversion, spatial analysis, and data extraction in geospatial applications.</a:t>
            </a:r>
          </a:p>
          <a:p>
            <a:endParaRPr lang="en-US" sz="1600" b="0" dirty="0"/>
          </a:p>
          <a:p>
            <a:r>
              <a:rPr lang="en-US" dirty="0" err="1"/>
              <a:t>Geoserver</a:t>
            </a:r>
            <a:endParaRPr lang="en-US" dirty="0"/>
          </a:p>
          <a:p>
            <a:r>
              <a:rPr lang="en-US" sz="1600" b="0" dirty="0" err="1"/>
              <a:t>GeoServer</a:t>
            </a:r>
            <a:r>
              <a:rPr lang="en-US" sz="1600" b="0" dirty="0"/>
              <a:t> is an open-source server for sharing and editing geospatial data, designed to publish maps and data in a variety of formats, including WMS, WFS, and WCS. It integrates easily with spatial databases like </a:t>
            </a:r>
            <a:r>
              <a:rPr lang="en-US" sz="1600" b="0" dirty="0" err="1"/>
              <a:t>PostGIS</a:t>
            </a:r>
            <a:r>
              <a:rPr lang="en-US" sz="1600" b="0" dirty="0"/>
              <a:t>, enabling developers to serve dynamic, real-time geospatial data over the web. </a:t>
            </a:r>
            <a:r>
              <a:rPr lang="en-US" sz="1600" b="0" dirty="0" err="1"/>
              <a:t>GeoServer</a:t>
            </a:r>
            <a:r>
              <a:rPr lang="en-US" sz="1600" b="0" dirty="0"/>
              <a:t> is widely used for building web mapping applications and sharing geospatial resources in a standardized way.</a:t>
            </a:r>
          </a:p>
        </p:txBody>
      </p:sp>
      <p:sp>
        <p:nvSpPr>
          <p:cNvPr id="14" name="Slide Number Placeholder 5">
            <a:extLst>
              <a:ext uri="{FF2B5EF4-FFF2-40B4-BE49-F238E27FC236}">
                <a16:creationId xmlns:a16="http://schemas.microsoft.com/office/drawing/2014/main" id="{3550E0DA-A4EB-9806-043B-FC6CE03172E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41</a:t>
            </a:fld>
            <a:endParaRPr lang="en-US" dirty="0"/>
          </a:p>
        </p:txBody>
      </p:sp>
    </p:spTree>
    <p:extLst>
      <p:ext uri="{BB962C8B-B14F-4D97-AF65-F5344CB8AC3E}">
        <p14:creationId xmlns:p14="http://schemas.microsoft.com/office/powerpoint/2010/main" val="3893581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75A9F-4BAC-CEE3-3592-414D4D39D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E1B2C3-5513-A0AE-204C-40F48A0F3990}"/>
              </a:ext>
            </a:extLst>
          </p:cNvPr>
          <p:cNvSpPr>
            <a:spLocks noGrp="1"/>
          </p:cNvSpPr>
          <p:nvPr>
            <p:ph type="title"/>
          </p:nvPr>
        </p:nvSpPr>
        <p:spPr>
          <a:xfrm>
            <a:off x="1331843" y="544586"/>
            <a:ext cx="7288282" cy="541264"/>
          </a:xfrm>
        </p:spPr>
        <p:txBody>
          <a:bodyPr/>
          <a:lstStyle/>
          <a:p>
            <a:r>
              <a:rPr lang="en-US" dirty="0"/>
              <a:t>Other Tools</a:t>
            </a:r>
          </a:p>
        </p:txBody>
      </p:sp>
      <p:sp>
        <p:nvSpPr>
          <p:cNvPr id="3" name="Text Placeholder 2">
            <a:extLst>
              <a:ext uri="{FF2B5EF4-FFF2-40B4-BE49-F238E27FC236}">
                <a16:creationId xmlns:a16="http://schemas.microsoft.com/office/drawing/2014/main" id="{9061E622-CB52-CD84-7576-224FE0CDE4C7}"/>
              </a:ext>
            </a:extLst>
          </p:cNvPr>
          <p:cNvSpPr>
            <a:spLocks noGrp="1"/>
          </p:cNvSpPr>
          <p:nvPr>
            <p:ph sz="half" idx="2"/>
          </p:nvPr>
        </p:nvSpPr>
        <p:spPr>
          <a:xfrm>
            <a:off x="1322388" y="1362076"/>
            <a:ext cx="7288212" cy="4808054"/>
          </a:xfrm>
        </p:spPr>
        <p:txBody>
          <a:bodyPr>
            <a:normAutofit/>
          </a:bodyPr>
          <a:lstStyle/>
          <a:p>
            <a:r>
              <a:rPr lang="en-US" dirty="0"/>
              <a:t>FME by Safe Software</a:t>
            </a:r>
          </a:p>
          <a:p>
            <a:r>
              <a:rPr lang="en-US" sz="1600" b="0" dirty="0"/>
              <a:t>FME Flow is a cloud-based platform for automating geospatial data workflows, allowing users to integrate, transform, and publish spatial data with ease. It provides a visual interface for designing data pipelines and supports a wide range of formats, including GIS, CAD, and 3D data. Developers can leverage FME Flow to streamline data processing tasks and enable seamless collaboration in cloud environments.</a:t>
            </a:r>
          </a:p>
        </p:txBody>
      </p:sp>
      <p:sp>
        <p:nvSpPr>
          <p:cNvPr id="14" name="Slide Number Placeholder 5">
            <a:extLst>
              <a:ext uri="{FF2B5EF4-FFF2-40B4-BE49-F238E27FC236}">
                <a16:creationId xmlns:a16="http://schemas.microsoft.com/office/drawing/2014/main" id="{244635F4-0D0E-0459-8F0A-8E3400C94E29}"/>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42</a:t>
            </a:fld>
            <a:endParaRPr lang="en-US" dirty="0"/>
          </a:p>
        </p:txBody>
      </p:sp>
    </p:spTree>
    <p:extLst>
      <p:ext uri="{BB962C8B-B14F-4D97-AF65-F5344CB8AC3E}">
        <p14:creationId xmlns:p14="http://schemas.microsoft.com/office/powerpoint/2010/main" val="719096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47E28-3A0A-2E5A-CA3D-2B8437235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A5859-035A-B30A-ED7A-866B483D5F7D}"/>
              </a:ext>
            </a:extLst>
          </p:cNvPr>
          <p:cNvSpPr>
            <a:spLocks noGrp="1"/>
          </p:cNvSpPr>
          <p:nvPr>
            <p:ph type="title"/>
          </p:nvPr>
        </p:nvSpPr>
        <p:spPr>
          <a:xfrm>
            <a:off x="1331843" y="544586"/>
            <a:ext cx="7288282" cy="541264"/>
          </a:xfrm>
        </p:spPr>
        <p:txBody>
          <a:bodyPr/>
          <a:lstStyle/>
          <a:p>
            <a:r>
              <a:rPr lang="en-US" dirty="0"/>
              <a:t>PUBLIC DATA</a:t>
            </a:r>
          </a:p>
        </p:txBody>
      </p:sp>
      <p:sp>
        <p:nvSpPr>
          <p:cNvPr id="3" name="Text Placeholder 2">
            <a:extLst>
              <a:ext uri="{FF2B5EF4-FFF2-40B4-BE49-F238E27FC236}">
                <a16:creationId xmlns:a16="http://schemas.microsoft.com/office/drawing/2014/main" id="{FC144553-64FC-A570-ED64-787D195C653F}"/>
              </a:ext>
            </a:extLst>
          </p:cNvPr>
          <p:cNvSpPr>
            <a:spLocks noGrp="1"/>
          </p:cNvSpPr>
          <p:nvPr>
            <p:ph sz="half" idx="2"/>
          </p:nvPr>
        </p:nvSpPr>
        <p:spPr>
          <a:xfrm>
            <a:off x="1322388" y="1362076"/>
            <a:ext cx="7288212" cy="541264"/>
          </a:xfrm>
        </p:spPr>
        <p:txBody>
          <a:bodyPr>
            <a:normAutofit/>
          </a:bodyPr>
          <a:lstStyle/>
          <a:p>
            <a:r>
              <a:rPr lang="en-US" dirty="0"/>
              <a:t>City of Boston</a:t>
            </a:r>
          </a:p>
        </p:txBody>
      </p:sp>
      <p:sp>
        <p:nvSpPr>
          <p:cNvPr id="14" name="Slide Number Placeholder 5">
            <a:extLst>
              <a:ext uri="{FF2B5EF4-FFF2-40B4-BE49-F238E27FC236}">
                <a16:creationId xmlns:a16="http://schemas.microsoft.com/office/drawing/2014/main" id="{43EF978F-08C4-3455-94E0-AFB32621B46B}"/>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43</a:t>
            </a:fld>
            <a:endParaRPr lang="en-US" dirty="0"/>
          </a:p>
        </p:txBody>
      </p:sp>
      <p:pic>
        <p:nvPicPr>
          <p:cNvPr id="5" name="Picture 4">
            <a:extLst>
              <a:ext uri="{FF2B5EF4-FFF2-40B4-BE49-F238E27FC236}">
                <a16:creationId xmlns:a16="http://schemas.microsoft.com/office/drawing/2014/main" id="{97CBECD5-C905-4FB6-DD2E-164C26920360}"/>
              </a:ext>
            </a:extLst>
          </p:cNvPr>
          <p:cNvPicPr>
            <a:picLocks noChangeAspect="1"/>
          </p:cNvPicPr>
          <p:nvPr/>
        </p:nvPicPr>
        <p:blipFill>
          <a:blip r:embed="rId3"/>
          <a:stretch>
            <a:fillRect/>
          </a:stretch>
        </p:blipFill>
        <p:spPr>
          <a:xfrm>
            <a:off x="1441923" y="1903340"/>
            <a:ext cx="4711666" cy="2979664"/>
          </a:xfrm>
          <a:prstGeom prst="rect">
            <a:avLst/>
          </a:prstGeom>
        </p:spPr>
      </p:pic>
      <p:sp>
        <p:nvSpPr>
          <p:cNvPr id="6" name="TextBox 5">
            <a:extLst>
              <a:ext uri="{FF2B5EF4-FFF2-40B4-BE49-F238E27FC236}">
                <a16:creationId xmlns:a16="http://schemas.microsoft.com/office/drawing/2014/main" id="{8214F991-AAB6-495C-3535-AB22752E745E}"/>
              </a:ext>
            </a:extLst>
          </p:cNvPr>
          <p:cNvSpPr txBox="1"/>
          <p:nvPr/>
        </p:nvSpPr>
        <p:spPr>
          <a:xfrm>
            <a:off x="1441923" y="5156020"/>
            <a:ext cx="4549302" cy="1200329"/>
          </a:xfrm>
          <a:prstGeom prst="rect">
            <a:avLst/>
          </a:prstGeom>
          <a:noFill/>
        </p:spPr>
        <p:txBody>
          <a:bodyPr wrap="square" rtlCol="0">
            <a:spAutoFit/>
          </a:bodyPr>
          <a:lstStyle/>
          <a:p>
            <a:r>
              <a:rPr lang="en-US" b="1" dirty="0"/>
              <a:t>Others</a:t>
            </a:r>
          </a:p>
          <a:p>
            <a:r>
              <a:rPr lang="en-US" dirty="0"/>
              <a:t>City of San Francisco – SF </a:t>
            </a:r>
            <a:r>
              <a:rPr lang="en-US" dirty="0" err="1"/>
              <a:t>OpenData</a:t>
            </a:r>
            <a:endParaRPr lang="en-US" dirty="0"/>
          </a:p>
          <a:p>
            <a:r>
              <a:rPr lang="en-US" dirty="0"/>
              <a:t>USGS, NOAA, Data.gov, US Census</a:t>
            </a:r>
          </a:p>
          <a:p>
            <a:endParaRPr lang="en-US" dirty="0"/>
          </a:p>
        </p:txBody>
      </p:sp>
    </p:spTree>
    <p:extLst>
      <p:ext uri="{BB962C8B-B14F-4D97-AF65-F5344CB8AC3E}">
        <p14:creationId xmlns:p14="http://schemas.microsoft.com/office/powerpoint/2010/main" val="2582355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7F339-C31C-AB83-4952-7BDDDDEAA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CD8FDA-747B-98A9-4399-1444CED0C5A3}"/>
              </a:ext>
            </a:extLst>
          </p:cNvPr>
          <p:cNvSpPr>
            <a:spLocks noGrp="1"/>
          </p:cNvSpPr>
          <p:nvPr>
            <p:ph type="title"/>
          </p:nvPr>
        </p:nvSpPr>
        <p:spPr>
          <a:xfrm>
            <a:off x="2451859" y="3158368"/>
            <a:ext cx="7288282" cy="541264"/>
          </a:xfrm>
        </p:spPr>
        <p:txBody>
          <a:bodyPr/>
          <a:lstStyle/>
          <a:p>
            <a:pPr algn="ctr"/>
            <a:r>
              <a:rPr lang="en-US" dirty="0"/>
              <a:t>DEMO #2</a:t>
            </a:r>
          </a:p>
        </p:txBody>
      </p:sp>
      <p:sp>
        <p:nvSpPr>
          <p:cNvPr id="14" name="Slide Number Placeholder 5">
            <a:extLst>
              <a:ext uri="{FF2B5EF4-FFF2-40B4-BE49-F238E27FC236}">
                <a16:creationId xmlns:a16="http://schemas.microsoft.com/office/drawing/2014/main" id="{3D8A71F8-2B58-3F25-AC01-9AE21081C889}"/>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44</a:t>
            </a:fld>
            <a:endParaRPr lang="en-US" dirty="0"/>
          </a:p>
        </p:txBody>
      </p:sp>
    </p:spTree>
    <p:extLst>
      <p:ext uri="{BB962C8B-B14F-4D97-AF65-F5344CB8AC3E}">
        <p14:creationId xmlns:p14="http://schemas.microsoft.com/office/powerpoint/2010/main" val="1883095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CFDEF-D70F-73A7-719E-3D6FC79231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68B7E6-CC0C-112B-2A2E-6997F36CA1C2}"/>
              </a:ext>
            </a:extLst>
          </p:cNvPr>
          <p:cNvSpPr>
            <a:spLocks noGrp="1"/>
          </p:cNvSpPr>
          <p:nvPr>
            <p:ph type="ctrTitle"/>
          </p:nvPr>
        </p:nvSpPr>
        <p:spPr>
          <a:xfrm>
            <a:off x="6991350" y="487018"/>
            <a:ext cx="4179570" cy="3377354"/>
          </a:xfrm>
        </p:spPr>
        <p:txBody>
          <a:bodyPr/>
          <a:lstStyle/>
          <a:p>
            <a:r>
              <a:rPr lang="en-US" dirty="0"/>
              <a:t>THINGS TO BLOW YOUR MIND</a:t>
            </a:r>
          </a:p>
        </p:txBody>
      </p:sp>
      <p:pic>
        <p:nvPicPr>
          <p:cNvPr id="4" name="Picture 3">
            <a:extLst>
              <a:ext uri="{FF2B5EF4-FFF2-40B4-BE49-F238E27FC236}">
                <a16:creationId xmlns:a16="http://schemas.microsoft.com/office/drawing/2014/main" id="{480245BA-9B8A-078B-5629-0EE032226632}"/>
              </a:ext>
            </a:extLst>
          </p:cNvPr>
          <p:cNvPicPr>
            <a:picLocks noChangeAspect="1"/>
          </p:cNvPicPr>
          <p:nvPr/>
        </p:nvPicPr>
        <p:blipFill>
          <a:blip r:embed="rId3"/>
          <a:stretch>
            <a:fillRect/>
          </a:stretch>
        </p:blipFill>
        <p:spPr>
          <a:xfrm>
            <a:off x="716280" y="2400299"/>
            <a:ext cx="2922269" cy="4383405"/>
          </a:xfrm>
          <a:prstGeom prst="rect">
            <a:avLst/>
          </a:prstGeom>
          <a:effectLst>
            <a:softEdge rad="317500"/>
          </a:effectLst>
        </p:spPr>
      </p:pic>
    </p:spTree>
    <p:extLst>
      <p:ext uri="{BB962C8B-B14F-4D97-AF65-F5344CB8AC3E}">
        <p14:creationId xmlns:p14="http://schemas.microsoft.com/office/powerpoint/2010/main" val="6364343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46</a:t>
            </a:fld>
            <a:endParaRPr lang="en-US" dirty="0"/>
          </a:p>
        </p:txBody>
      </p:sp>
      <p:sp>
        <p:nvSpPr>
          <p:cNvPr id="3" name="Content Placeholder 13">
            <a:extLst>
              <a:ext uri="{FF2B5EF4-FFF2-40B4-BE49-F238E27FC236}">
                <a16:creationId xmlns:a16="http://schemas.microsoft.com/office/drawing/2014/main" id="{9AD712A1-B96B-856B-0686-5DD785888976}"/>
              </a:ext>
            </a:extLst>
          </p:cNvPr>
          <p:cNvSpPr txBox="1">
            <a:spLocks/>
          </p:cNvSpPr>
          <p:nvPr/>
        </p:nvSpPr>
        <p:spPr>
          <a:xfrm>
            <a:off x="1341121" y="1457325"/>
            <a:ext cx="6602730" cy="4899023"/>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Nearmap</a:t>
            </a:r>
            <a:r>
              <a:rPr lang="en-US" dirty="0"/>
              <a:t> is a leading provider of high-resolution aerial imagery, offering frequent and up-to-date views of locations across the globe.</a:t>
            </a:r>
          </a:p>
          <a:p>
            <a:endParaRPr lang="en-US" dirty="0"/>
          </a:p>
          <a:p>
            <a:r>
              <a:rPr lang="en-US" dirty="0"/>
              <a:t>Their imagery is captured using advanced aircraft equipped with state-of-the-art cameras and sensors, providing clear, accurate, and detailed aerial images.</a:t>
            </a:r>
          </a:p>
          <a:p>
            <a:endParaRPr lang="en-US" dirty="0"/>
          </a:p>
          <a:p>
            <a:r>
              <a:rPr lang="en-US" dirty="0"/>
              <a:t>3D and Oblique Views</a:t>
            </a:r>
          </a:p>
          <a:p>
            <a:r>
              <a:rPr lang="en-US" dirty="0" err="1"/>
              <a:t>MapBrowser</a:t>
            </a:r>
            <a:endParaRPr lang="en-US" dirty="0"/>
          </a:p>
          <a:p>
            <a:endParaRPr lang="en-US" dirty="0"/>
          </a:p>
          <a:p>
            <a:r>
              <a:rPr lang="en-US" dirty="0">
                <a:hlinkClick r:id="rId3"/>
              </a:rPr>
              <a:t>https://www.nearmap.com/</a:t>
            </a:r>
            <a:endParaRPr lang="en-US" dirty="0"/>
          </a:p>
          <a:p>
            <a:endParaRPr lang="en-US" dirty="0"/>
          </a:p>
        </p:txBody>
      </p:sp>
      <p:sp>
        <p:nvSpPr>
          <p:cNvPr id="6" name="Title 1">
            <a:extLst>
              <a:ext uri="{FF2B5EF4-FFF2-40B4-BE49-F238E27FC236}">
                <a16:creationId xmlns:a16="http://schemas.microsoft.com/office/drawing/2014/main" id="{678385C1-9979-AE98-2971-FB4A34EF7983}"/>
              </a:ext>
            </a:extLst>
          </p:cNvPr>
          <p:cNvSpPr>
            <a:spLocks noGrp="1"/>
          </p:cNvSpPr>
          <p:nvPr>
            <p:ph type="title"/>
          </p:nvPr>
        </p:nvSpPr>
        <p:spPr>
          <a:xfrm>
            <a:off x="1341120" y="558801"/>
            <a:ext cx="9953308" cy="536574"/>
          </a:xfrm>
        </p:spPr>
        <p:txBody>
          <a:bodyPr/>
          <a:lstStyle/>
          <a:p>
            <a:r>
              <a:rPr lang="en-US" dirty="0"/>
              <a:t>NEARMAP</a:t>
            </a:r>
          </a:p>
        </p:txBody>
      </p:sp>
      <p:pic>
        <p:nvPicPr>
          <p:cNvPr id="11" name="Picture 10">
            <a:extLst>
              <a:ext uri="{FF2B5EF4-FFF2-40B4-BE49-F238E27FC236}">
                <a16:creationId xmlns:a16="http://schemas.microsoft.com/office/drawing/2014/main" id="{6DD8B20B-650C-C914-78F4-24E78DEEB99A}"/>
              </a:ext>
            </a:extLst>
          </p:cNvPr>
          <p:cNvPicPr>
            <a:picLocks noChangeAspect="1"/>
          </p:cNvPicPr>
          <p:nvPr/>
        </p:nvPicPr>
        <p:blipFill>
          <a:blip r:embed="rId4"/>
          <a:stretch>
            <a:fillRect/>
          </a:stretch>
        </p:blipFill>
        <p:spPr>
          <a:xfrm>
            <a:off x="8238952" y="3047947"/>
            <a:ext cx="2476846" cy="762106"/>
          </a:xfrm>
          <a:prstGeom prst="rect">
            <a:avLst/>
          </a:prstGeom>
        </p:spPr>
      </p:pic>
    </p:spTree>
    <p:extLst>
      <p:ext uri="{BB962C8B-B14F-4D97-AF65-F5344CB8AC3E}">
        <p14:creationId xmlns:p14="http://schemas.microsoft.com/office/powerpoint/2010/main" val="103458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444B493-A99D-EBB0-8B16-9D42F01170D7}"/>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B3BA0F4-524F-DA0C-4A49-A899056450B9}"/>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47</a:t>
            </a:fld>
            <a:endParaRPr lang="en-US" dirty="0"/>
          </a:p>
        </p:txBody>
      </p:sp>
      <p:pic>
        <p:nvPicPr>
          <p:cNvPr id="2050" name="Picture 2" descr="High Resolution Vertical Aerial Imagery | Nearmap US">
            <a:extLst>
              <a:ext uri="{FF2B5EF4-FFF2-40B4-BE49-F238E27FC236}">
                <a16:creationId xmlns:a16="http://schemas.microsoft.com/office/drawing/2014/main" id="{9E7253BE-162E-9662-CA93-3C208301F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957" y="1246861"/>
            <a:ext cx="9252085" cy="520429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3C53360-0472-FF9D-FC7E-EB35E8293E28}"/>
              </a:ext>
            </a:extLst>
          </p:cNvPr>
          <p:cNvSpPr>
            <a:spLocks noGrp="1"/>
          </p:cNvSpPr>
          <p:nvPr>
            <p:ph type="title"/>
          </p:nvPr>
        </p:nvSpPr>
        <p:spPr>
          <a:xfrm>
            <a:off x="1341120" y="558801"/>
            <a:ext cx="9953308" cy="536574"/>
          </a:xfrm>
        </p:spPr>
        <p:txBody>
          <a:bodyPr/>
          <a:lstStyle/>
          <a:p>
            <a:r>
              <a:rPr lang="en-US" dirty="0"/>
              <a:t>NEARMAP</a:t>
            </a:r>
          </a:p>
        </p:txBody>
      </p:sp>
    </p:spTree>
    <p:extLst>
      <p:ext uri="{BB962C8B-B14F-4D97-AF65-F5344CB8AC3E}">
        <p14:creationId xmlns:p14="http://schemas.microsoft.com/office/powerpoint/2010/main" val="838430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B4F92DA-785D-0138-138C-EDA26163CFF5}"/>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CF88789-622B-D504-4434-978E89611141}"/>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48</a:t>
            </a:fld>
            <a:endParaRPr lang="en-US" dirty="0"/>
          </a:p>
        </p:txBody>
      </p:sp>
      <p:sp>
        <p:nvSpPr>
          <p:cNvPr id="5" name="Title 1">
            <a:extLst>
              <a:ext uri="{FF2B5EF4-FFF2-40B4-BE49-F238E27FC236}">
                <a16:creationId xmlns:a16="http://schemas.microsoft.com/office/drawing/2014/main" id="{1FBACEBE-76AF-D1E1-CCF1-D216C118DFDF}"/>
              </a:ext>
            </a:extLst>
          </p:cNvPr>
          <p:cNvSpPr>
            <a:spLocks noGrp="1"/>
          </p:cNvSpPr>
          <p:nvPr>
            <p:ph type="title"/>
          </p:nvPr>
        </p:nvSpPr>
        <p:spPr>
          <a:xfrm>
            <a:off x="1341120" y="558801"/>
            <a:ext cx="9953308" cy="536574"/>
          </a:xfrm>
        </p:spPr>
        <p:txBody>
          <a:bodyPr/>
          <a:lstStyle/>
          <a:p>
            <a:r>
              <a:rPr lang="en-US" dirty="0"/>
              <a:t>NEARMAP – OBLIQUE VIEW</a:t>
            </a:r>
          </a:p>
        </p:txBody>
      </p:sp>
      <p:pic>
        <p:nvPicPr>
          <p:cNvPr id="3074" name="Picture 2" descr="Oblique Aerial Imagery &amp; Photographs | Nearmap AU">
            <a:extLst>
              <a:ext uri="{FF2B5EF4-FFF2-40B4-BE49-F238E27FC236}">
                <a16:creationId xmlns:a16="http://schemas.microsoft.com/office/drawing/2014/main" id="{DC6BF83F-AC8C-9590-9B25-662FA34B4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104" y="1259140"/>
            <a:ext cx="9299791" cy="523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495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3FAE85E-BD1C-314E-EBD3-6667EA5EE973}"/>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04B510F-2A31-52DA-6E0F-07C8080D60C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49</a:t>
            </a:fld>
            <a:endParaRPr lang="en-US" dirty="0"/>
          </a:p>
        </p:txBody>
      </p:sp>
      <p:sp>
        <p:nvSpPr>
          <p:cNvPr id="6" name="Title 1">
            <a:extLst>
              <a:ext uri="{FF2B5EF4-FFF2-40B4-BE49-F238E27FC236}">
                <a16:creationId xmlns:a16="http://schemas.microsoft.com/office/drawing/2014/main" id="{CE67B6C1-9CEA-F61B-CEE8-ACF4F55EE76B}"/>
              </a:ext>
            </a:extLst>
          </p:cNvPr>
          <p:cNvSpPr>
            <a:spLocks noGrp="1"/>
          </p:cNvSpPr>
          <p:nvPr>
            <p:ph type="title"/>
          </p:nvPr>
        </p:nvSpPr>
        <p:spPr>
          <a:xfrm>
            <a:off x="1341120" y="558801"/>
            <a:ext cx="9953308" cy="536574"/>
          </a:xfrm>
        </p:spPr>
        <p:txBody>
          <a:bodyPr/>
          <a:lstStyle/>
          <a:p>
            <a:r>
              <a:rPr lang="en-US" dirty="0"/>
              <a:t>GOOGLE 3D Photorealistic Tiles </a:t>
            </a:r>
          </a:p>
        </p:txBody>
      </p:sp>
      <p:sp>
        <p:nvSpPr>
          <p:cNvPr id="2" name="Content Placeholder 13">
            <a:extLst>
              <a:ext uri="{FF2B5EF4-FFF2-40B4-BE49-F238E27FC236}">
                <a16:creationId xmlns:a16="http://schemas.microsoft.com/office/drawing/2014/main" id="{571995A4-1CDA-E618-B34F-5794EE02B8A4}"/>
              </a:ext>
            </a:extLst>
          </p:cNvPr>
          <p:cNvSpPr txBox="1">
            <a:spLocks/>
          </p:cNvSpPr>
          <p:nvPr/>
        </p:nvSpPr>
        <p:spPr>
          <a:xfrm>
            <a:off x="1341121" y="1457325"/>
            <a:ext cx="6602730" cy="4899023"/>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“Photorealistic 3D Tiles are map tiles that contain Google's 3D geodata in the OGC 3D Tiles format. Google offers 3D Tiles for next-generation visualization use cases. You can use 3D Tiles to build stunning 3D perspective views.”</a:t>
            </a:r>
            <a:endParaRPr lang="en-US" dirty="0">
              <a:hlinkClick r:id="rId3">
                <a:extLst>
                  <a:ext uri="{A12FA001-AC4F-418D-AE19-62706E023703}">
                    <ahyp:hlinkClr xmlns:ahyp="http://schemas.microsoft.com/office/drawing/2018/hyperlinkcolor" val="tx"/>
                  </a:ext>
                </a:extLst>
              </a:hlinkClick>
            </a:endParaRPr>
          </a:p>
          <a:p>
            <a:endParaRPr lang="en-US" dirty="0">
              <a:solidFill>
                <a:srgbClr val="0563C1"/>
              </a:solidFill>
              <a:hlinkClick r:id="rId3">
                <a:extLst>
                  <a:ext uri="{A12FA001-AC4F-418D-AE19-62706E023703}">
                    <ahyp:hlinkClr xmlns:ahyp="http://schemas.microsoft.com/office/drawing/2018/hyperlinkcolor" val="tx"/>
                  </a:ext>
                </a:extLst>
              </a:hlinkClick>
            </a:endParaRPr>
          </a:p>
          <a:p>
            <a:r>
              <a:rPr lang="en-US" dirty="0">
                <a:solidFill>
                  <a:srgbClr val="0563C1"/>
                </a:solidFill>
                <a:hlinkClick r:id="rId3">
                  <a:extLst>
                    <a:ext uri="{A12FA001-AC4F-418D-AE19-62706E023703}">
                      <ahyp:hlinkClr xmlns:ahyp="http://schemas.microsoft.com/office/drawing/2018/hyperlinkcolor" val="tx"/>
                    </a:ext>
                  </a:extLst>
                </a:hlinkClick>
              </a:rPr>
              <a:t>https://developers.google.com/maps/documentation/tile/3d-tiles-overview</a:t>
            </a:r>
            <a:endParaRPr lang="en-US" dirty="0"/>
          </a:p>
          <a:p>
            <a:endParaRPr lang="en-US" dirty="0"/>
          </a:p>
          <a:p>
            <a:r>
              <a:rPr lang="en-US" dirty="0">
                <a:hlinkClick r:id="rId4"/>
              </a:rPr>
              <a:t>https://cesium.com/learn/photorealistic-3d-tiles-learn/</a:t>
            </a:r>
            <a:endParaRPr lang="en-US" dirty="0"/>
          </a:p>
          <a:p>
            <a:endParaRPr lang="en-US" dirty="0"/>
          </a:p>
          <a:p>
            <a:endParaRPr lang="en-US" dirty="0"/>
          </a:p>
        </p:txBody>
      </p:sp>
    </p:spTree>
    <p:extLst>
      <p:ext uri="{BB962C8B-B14F-4D97-AF65-F5344CB8AC3E}">
        <p14:creationId xmlns:p14="http://schemas.microsoft.com/office/powerpoint/2010/main" val="2053129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392B6-E6DA-A813-745D-6062DAC1B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3581D6-3A28-3418-AAB1-3B1DCD150629}"/>
              </a:ext>
            </a:extLst>
          </p:cNvPr>
          <p:cNvSpPr>
            <a:spLocks noGrp="1"/>
          </p:cNvSpPr>
          <p:nvPr>
            <p:ph type="title"/>
          </p:nvPr>
        </p:nvSpPr>
        <p:spPr>
          <a:xfrm>
            <a:off x="1341120" y="558801"/>
            <a:ext cx="9953308" cy="536574"/>
          </a:xfrm>
        </p:spPr>
        <p:txBody>
          <a:bodyPr/>
          <a:lstStyle/>
          <a:p>
            <a:r>
              <a:rPr lang="en-US" dirty="0"/>
              <a:t>About MY EMPLOYER</a:t>
            </a:r>
          </a:p>
        </p:txBody>
      </p:sp>
      <p:sp>
        <p:nvSpPr>
          <p:cNvPr id="14" name="Content Placeholder 13">
            <a:extLst>
              <a:ext uri="{FF2B5EF4-FFF2-40B4-BE49-F238E27FC236}">
                <a16:creationId xmlns:a16="http://schemas.microsoft.com/office/drawing/2014/main" id="{FE026A29-DC37-0FCC-EAA4-894AFD9F8E10}"/>
              </a:ext>
            </a:extLst>
          </p:cNvPr>
          <p:cNvSpPr>
            <a:spLocks noGrp="1"/>
          </p:cNvSpPr>
          <p:nvPr>
            <p:ph sz="half" idx="14"/>
          </p:nvPr>
        </p:nvSpPr>
        <p:spPr>
          <a:xfrm>
            <a:off x="1341121" y="1457325"/>
            <a:ext cx="5478780" cy="4899023"/>
          </a:xfrm>
        </p:spPr>
        <p:txBody>
          <a:bodyPr>
            <a:normAutofit/>
          </a:bodyPr>
          <a:lstStyle/>
          <a:p>
            <a:r>
              <a:rPr lang="en-US" dirty="0"/>
              <a:t>Working from more than 75 offices around the world, Burns &amp; McDonnell designs and builds critical infrastructure.  Global team of engineers, construction professionals, architects, planners, technologists and scientists</a:t>
            </a:r>
          </a:p>
          <a:p>
            <a:endParaRPr lang="en-US" dirty="0"/>
          </a:p>
          <a:p>
            <a:r>
              <a:rPr lang="en-US" dirty="0"/>
              <a:t>1898 &amp; Co. is a global practice within Burns &amp; McDonnell that focuses on business, technology and security consultancy serving critical infrastructure industries. </a:t>
            </a:r>
          </a:p>
        </p:txBody>
      </p:sp>
      <p:sp>
        <p:nvSpPr>
          <p:cNvPr id="68" name="Slide Number Placeholder 67">
            <a:extLst>
              <a:ext uri="{FF2B5EF4-FFF2-40B4-BE49-F238E27FC236}">
                <a16:creationId xmlns:a16="http://schemas.microsoft.com/office/drawing/2014/main" id="{D53DFEA7-A425-F9D8-A34F-FA9302423FDB}"/>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5</a:t>
            </a:fld>
            <a:endParaRPr lang="en-US" dirty="0"/>
          </a:p>
        </p:txBody>
      </p:sp>
      <p:pic>
        <p:nvPicPr>
          <p:cNvPr id="7172" name="Picture 4" descr="Burns &amp; McDonnell | Home">
            <a:extLst>
              <a:ext uri="{FF2B5EF4-FFF2-40B4-BE49-F238E27FC236}">
                <a16:creationId xmlns:a16="http://schemas.microsoft.com/office/drawing/2014/main" id="{20A4DCCF-012B-8D86-8909-684783709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1054" y="2147708"/>
            <a:ext cx="4143374" cy="9176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8D8D81A-4D81-650B-2C88-21886AE92785}"/>
              </a:ext>
            </a:extLst>
          </p:cNvPr>
          <p:cNvPicPr>
            <a:picLocks noChangeAspect="1"/>
          </p:cNvPicPr>
          <p:nvPr/>
        </p:nvPicPr>
        <p:blipFill>
          <a:blip r:embed="rId4"/>
          <a:stretch>
            <a:fillRect/>
          </a:stretch>
        </p:blipFill>
        <p:spPr>
          <a:xfrm>
            <a:off x="8193909" y="3713457"/>
            <a:ext cx="2057663" cy="808553"/>
          </a:xfrm>
          <a:prstGeom prst="rect">
            <a:avLst/>
          </a:prstGeom>
        </p:spPr>
      </p:pic>
    </p:spTree>
    <p:extLst>
      <p:ext uri="{BB962C8B-B14F-4D97-AF65-F5344CB8AC3E}">
        <p14:creationId xmlns:p14="http://schemas.microsoft.com/office/powerpoint/2010/main" val="1413504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D0855B4-E0AD-5551-1926-0565D502621D}"/>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70D2C0FB-3767-9E95-7DFF-8A914C9F19C1}"/>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50</a:t>
            </a:fld>
            <a:endParaRPr lang="en-US" dirty="0"/>
          </a:p>
        </p:txBody>
      </p:sp>
      <p:sp>
        <p:nvSpPr>
          <p:cNvPr id="6" name="Title 1">
            <a:extLst>
              <a:ext uri="{FF2B5EF4-FFF2-40B4-BE49-F238E27FC236}">
                <a16:creationId xmlns:a16="http://schemas.microsoft.com/office/drawing/2014/main" id="{34AB7349-F057-FEA3-80F0-C4AD89C5E5C4}"/>
              </a:ext>
            </a:extLst>
          </p:cNvPr>
          <p:cNvSpPr>
            <a:spLocks noGrp="1"/>
          </p:cNvSpPr>
          <p:nvPr>
            <p:ph type="title"/>
          </p:nvPr>
        </p:nvSpPr>
        <p:spPr>
          <a:xfrm>
            <a:off x="1341120" y="558801"/>
            <a:ext cx="9953308" cy="536574"/>
          </a:xfrm>
        </p:spPr>
        <p:txBody>
          <a:bodyPr/>
          <a:lstStyle/>
          <a:p>
            <a:r>
              <a:rPr lang="en-US" dirty="0"/>
              <a:t>GOOGLE 3D Photorealistic Tiles </a:t>
            </a:r>
          </a:p>
        </p:txBody>
      </p:sp>
      <p:pic>
        <p:nvPicPr>
          <p:cNvPr id="4098" name="Picture 2" descr="CesiumJS: Photorealistic 3D Tiles from Google Maps Platform – Cesium">
            <a:extLst>
              <a:ext uri="{FF2B5EF4-FFF2-40B4-BE49-F238E27FC236}">
                <a16:creationId xmlns:a16="http://schemas.microsoft.com/office/drawing/2014/main" id="{22F52255-6605-C9EF-B73D-F144C6180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895" y="1295400"/>
            <a:ext cx="8095174" cy="506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7252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B1C5BAD-0598-A217-C275-C16CC437BFCC}"/>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3F61BED-9E7D-3141-B87C-3FC8BEB2C79B}"/>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51</a:t>
            </a:fld>
            <a:endParaRPr lang="en-US" dirty="0"/>
          </a:p>
        </p:txBody>
      </p:sp>
      <p:sp>
        <p:nvSpPr>
          <p:cNvPr id="6" name="Title 1">
            <a:extLst>
              <a:ext uri="{FF2B5EF4-FFF2-40B4-BE49-F238E27FC236}">
                <a16:creationId xmlns:a16="http://schemas.microsoft.com/office/drawing/2014/main" id="{0E6E0FDA-66C9-D7C1-8724-E1FA5A1516DE}"/>
              </a:ext>
            </a:extLst>
          </p:cNvPr>
          <p:cNvSpPr>
            <a:spLocks noGrp="1"/>
          </p:cNvSpPr>
          <p:nvPr>
            <p:ph type="title"/>
          </p:nvPr>
        </p:nvSpPr>
        <p:spPr>
          <a:xfrm>
            <a:off x="1341120" y="558801"/>
            <a:ext cx="9953308" cy="536574"/>
          </a:xfrm>
        </p:spPr>
        <p:txBody>
          <a:bodyPr/>
          <a:lstStyle/>
          <a:p>
            <a:r>
              <a:rPr lang="en-US" dirty="0"/>
              <a:t>SINGLE PHOTON LIDAR</a:t>
            </a:r>
          </a:p>
        </p:txBody>
      </p:sp>
      <p:sp>
        <p:nvSpPr>
          <p:cNvPr id="2" name="Content Placeholder 13">
            <a:extLst>
              <a:ext uri="{FF2B5EF4-FFF2-40B4-BE49-F238E27FC236}">
                <a16:creationId xmlns:a16="http://schemas.microsoft.com/office/drawing/2014/main" id="{885FEEFE-4B12-4203-8A22-90540C14F566}"/>
              </a:ext>
            </a:extLst>
          </p:cNvPr>
          <p:cNvSpPr txBox="1">
            <a:spLocks/>
          </p:cNvSpPr>
          <p:nvPr/>
        </p:nvSpPr>
        <p:spPr>
          <a:xfrm>
            <a:off x="1341121" y="1457325"/>
            <a:ext cx="5477968" cy="4899023"/>
          </a:xfrm>
          <a:prstGeom prst="rect">
            <a:avLst/>
          </a:prstGeom>
        </p:spPr>
        <p:txBody>
          <a:bodyPr vert="horz" lIns="91440" tIns="0" rIns="91440" bIns="4572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Single-photon LiDAR delivers detailed 3D images at distances up to 1 kilometer</a:t>
            </a:r>
          </a:p>
          <a:p>
            <a:endParaRPr lang="en-US" dirty="0"/>
          </a:p>
          <a:p>
            <a:r>
              <a:rPr lang="en-US" dirty="0"/>
              <a:t>While the field trials for the LiDAR system were limited to a range of 1 kilometer, researchers plan to test the system at distances of up to 10 km and explore imaging through atmospheric obscurants like smoke and fog. Future work will also focus on using advanced computational methods to accelerate data analysis and enable imaging of more distant scenes.</a:t>
            </a:r>
          </a:p>
          <a:p>
            <a:endParaRPr lang="en-US" dirty="0"/>
          </a:p>
          <a:p>
            <a:r>
              <a:rPr lang="en-US" dirty="0">
                <a:hlinkClick r:id="rId3"/>
              </a:rPr>
              <a:t>https://www.optica.org/about/newsroom/news_releases/2025/single-photon_lidar_delivers_detailed_3d_images_at_distances_up_to_1_kilometer/</a:t>
            </a:r>
            <a:endParaRPr lang="en-US" dirty="0"/>
          </a:p>
          <a:p>
            <a:endParaRPr lang="en-US" dirty="0"/>
          </a:p>
        </p:txBody>
      </p:sp>
      <p:pic>
        <p:nvPicPr>
          <p:cNvPr id="4" name="Picture 3">
            <a:extLst>
              <a:ext uri="{FF2B5EF4-FFF2-40B4-BE49-F238E27FC236}">
                <a16:creationId xmlns:a16="http://schemas.microsoft.com/office/drawing/2014/main" id="{17338CA3-DBAF-6169-D9A7-1284680C3FF4}"/>
              </a:ext>
            </a:extLst>
          </p:cNvPr>
          <p:cNvPicPr>
            <a:picLocks noChangeAspect="1"/>
          </p:cNvPicPr>
          <p:nvPr/>
        </p:nvPicPr>
        <p:blipFill>
          <a:blip r:embed="rId4"/>
          <a:stretch>
            <a:fillRect/>
          </a:stretch>
        </p:blipFill>
        <p:spPr>
          <a:xfrm>
            <a:off x="7258050" y="1457325"/>
            <a:ext cx="4533900" cy="4533900"/>
          </a:xfrm>
          <a:prstGeom prst="rect">
            <a:avLst/>
          </a:prstGeom>
        </p:spPr>
      </p:pic>
    </p:spTree>
    <p:extLst>
      <p:ext uri="{BB962C8B-B14F-4D97-AF65-F5344CB8AC3E}">
        <p14:creationId xmlns:p14="http://schemas.microsoft.com/office/powerpoint/2010/main" val="2797586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6B3E3DE-A5F3-A37A-ABB9-505D72B6FC39}"/>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FE47F13D-CBF8-6D1D-70A7-66F51E187A61}"/>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52</a:t>
            </a:fld>
            <a:endParaRPr lang="en-US" dirty="0"/>
          </a:p>
        </p:txBody>
      </p:sp>
      <p:sp>
        <p:nvSpPr>
          <p:cNvPr id="6" name="Title 1">
            <a:extLst>
              <a:ext uri="{FF2B5EF4-FFF2-40B4-BE49-F238E27FC236}">
                <a16:creationId xmlns:a16="http://schemas.microsoft.com/office/drawing/2014/main" id="{0898C692-79AB-EE09-E5F7-1EE617AAB1D7}"/>
              </a:ext>
            </a:extLst>
          </p:cNvPr>
          <p:cNvSpPr>
            <a:spLocks noGrp="1"/>
          </p:cNvSpPr>
          <p:nvPr>
            <p:ph type="title"/>
          </p:nvPr>
        </p:nvSpPr>
        <p:spPr>
          <a:xfrm>
            <a:off x="1341120" y="558801"/>
            <a:ext cx="9953308" cy="536574"/>
          </a:xfrm>
        </p:spPr>
        <p:txBody>
          <a:bodyPr/>
          <a:lstStyle/>
          <a:p>
            <a:r>
              <a:rPr lang="en-US" dirty="0"/>
              <a:t>PLANET LABS</a:t>
            </a:r>
          </a:p>
        </p:txBody>
      </p:sp>
      <p:sp>
        <p:nvSpPr>
          <p:cNvPr id="2" name="Content Placeholder 13">
            <a:extLst>
              <a:ext uri="{FF2B5EF4-FFF2-40B4-BE49-F238E27FC236}">
                <a16:creationId xmlns:a16="http://schemas.microsoft.com/office/drawing/2014/main" id="{9921F030-A49A-1F8E-C331-1B6DE7E0BD9B}"/>
              </a:ext>
            </a:extLst>
          </p:cNvPr>
          <p:cNvSpPr txBox="1">
            <a:spLocks/>
          </p:cNvSpPr>
          <p:nvPr/>
        </p:nvSpPr>
        <p:spPr>
          <a:xfrm>
            <a:off x="1341121" y="1457325"/>
            <a:ext cx="4973954" cy="4899023"/>
          </a:xfrm>
          <a:prstGeom prst="rect">
            <a:avLst/>
          </a:prstGeom>
        </p:spPr>
        <p:txBody>
          <a:bodyPr vert="horz" lIns="91440" tIns="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spc="50" baseline="0">
                <a:solidFill>
                  <a:schemeClr val="tx1"/>
                </a:solidFill>
                <a:latin typeface="+mn-lt"/>
                <a:ea typeface="+mn-ea"/>
                <a:cs typeface="+mn-cs"/>
              </a:defRPr>
            </a:lvl1pPr>
            <a:lvl2pPr marL="283464"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2pPr>
            <a:lvl3pPr marL="566928"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3pPr>
            <a:lvl4pPr marL="859536"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4pPr>
            <a:lvl5pPr marL="114300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PlanetScope</a:t>
            </a:r>
            <a:r>
              <a:rPr lang="en-US" dirty="0"/>
              <a:t> constellation consisting of hundreds of Dove® and </a:t>
            </a:r>
            <a:r>
              <a:rPr lang="en-US" dirty="0" err="1"/>
              <a:t>SuperDove</a:t>
            </a:r>
            <a:r>
              <a:rPr lang="en-US" dirty="0"/>
              <a:t> satellites.</a:t>
            </a:r>
          </a:p>
          <a:p>
            <a:endParaRPr lang="en-US" dirty="0"/>
          </a:p>
          <a:p>
            <a:r>
              <a:rPr lang="en-US" dirty="0"/>
              <a:t>Planet Monitoring provides near-daily, 3.7-meter resolution imagery covering all of Earth’s landmass. Access to these ready-to-use images is made simple with Planet’s APIs, web application, and GIS integrations. Available through a subscription model, Planet Monitoring can be scaled to the requirements of your analysis and application needs.</a:t>
            </a:r>
          </a:p>
          <a:p>
            <a:endParaRPr lang="en-US" dirty="0"/>
          </a:p>
          <a:p>
            <a:r>
              <a:rPr lang="en-US" dirty="0">
                <a:hlinkClick r:id="rId3"/>
              </a:rPr>
              <a:t>https://www.planet.com/</a:t>
            </a:r>
            <a:endParaRPr lang="en-US" dirty="0"/>
          </a:p>
          <a:p>
            <a:endParaRPr lang="en-US" dirty="0"/>
          </a:p>
        </p:txBody>
      </p:sp>
      <p:pic>
        <p:nvPicPr>
          <p:cNvPr id="6146" name="Picture 2">
            <a:extLst>
              <a:ext uri="{FF2B5EF4-FFF2-40B4-BE49-F238E27FC236}">
                <a16:creationId xmlns:a16="http://schemas.microsoft.com/office/drawing/2014/main" id="{E8337CC1-5127-773B-3E9C-EFE8EFA8C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947" y="558801"/>
            <a:ext cx="4973955" cy="23464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ove (3m) | Satellite Imaging Corp">
            <a:extLst>
              <a:ext uri="{FF2B5EF4-FFF2-40B4-BE49-F238E27FC236}">
                <a16:creationId xmlns:a16="http://schemas.microsoft.com/office/drawing/2014/main" id="{18440FB0-F977-2D49-AEB3-64B6A65A6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7947" y="3212490"/>
            <a:ext cx="3891397" cy="289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406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69521F1-41C1-6C4B-26F8-AF4FB7D0F24F}"/>
            </a:ext>
          </a:extLst>
        </p:cNvPr>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BA69B9C-B07A-D99E-BF40-61B3B767C756}"/>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53</a:t>
            </a:fld>
            <a:endParaRPr lang="en-US" dirty="0"/>
          </a:p>
        </p:txBody>
      </p:sp>
      <p:sp>
        <p:nvSpPr>
          <p:cNvPr id="6" name="Title 1">
            <a:extLst>
              <a:ext uri="{FF2B5EF4-FFF2-40B4-BE49-F238E27FC236}">
                <a16:creationId xmlns:a16="http://schemas.microsoft.com/office/drawing/2014/main" id="{4F574CED-9D5A-B3E2-70EE-9ACF0A068D44}"/>
              </a:ext>
            </a:extLst>
          </p:cNvPr>
          <p:cNvSpPr>
            <a:spLocks noGrp="1"/>
          </p:cNvSpPr>
          <p:nvPr>
            <p:ph type="title"/>
          </p:nvPr>
        </p:nvSpPr>
        <p:spPr>
          <a:xfrm>
            <a:off x="1341120" y="558801"/>
            <a:ext cx="9953308" cy="536574"/>
          </a:xfrm>
        </p:spPr>
        <p:txBody>
          <a:bodyPr/>
          <a:lstStyle/>
          <a:p>
            <a:r>
              <a:rPr lang="en-US" dirty="0"/>
              <a:t>PLANET LABS</a:t>
            </a:r>
          </a:p>
        </p:txBody>
      </p:sp>
      <p:pic>
        <p:nvPicPr>
          <p:cNvPr id="3074" name="Picture 2">
            <a:extLst>
              <a:ext uri="{FF2B5EF4-FFF2-40B4-BE49-F238E27FC236}">
                <a16:creationId xmlns:a16="http://schemas.microsoft.com/office/drawing/2014/main" id="{E644AB3F-714D-9BD0-5AF6-D1C996346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674" y="1242941"/>
            <a:ext cx="9728200" cy="547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101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solidFill>
                  <a:schemeClr val="tx1"/>
                </a:solidFill>
              </a:rPr>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54</a:t>
            </a:fld>
            <a:endParaRPr lang="en-US" dirty="0"/>
          </a:p>
        </p:txBody>
      </p:sp>
      <p:pic>
        <p:nvPicPr>
          <p:cNvPr id="7" name="Picture 6">
            <a:extLst>
              <a:ext uri="{FF2B5EF4-FFF2-40B4-BE49-F238E27FC236}">
                <a16:creationId xmlns:a16="http://schemas.microsoft.com/office/drawing/2014/main" id="{AAA656F0-1088-BDD9-0628-B2F1E23544EB}"/>
              </a:ext>
            </a:extLst>
          </p:cNvPr>
          <p:cNvPicPr>
            <a:picLocks noChangeAspect="1"/>
          </p:cNvPicPr>
          <p:nvPr/>
        </p:nvPicPr>
        <p:blipFill>
          <a:blip r:embed="rId3"/>
          <a:stretch>
            <a:fillRect/>
          </a:stretch>
        </p:blipFill>
        <p:spPr>
          <a:xfrm>
            <a:off x="8699500" y="1946275"/>
            <a:ext cx="2940050" cy="4410075"/>
          </a:xfrm>
          <a:prstGeom prst="rect">
            <a:avLst/>
          </a:prstGeom>
        </p:spPr>
      </p:pic>
    </p:spTree>
    <p:extLst>
      <p:ext uri="{BB962C8B-B14F-4D97-AF65-F5344CB8AC3E}">
        <p14:creationId xmlns:p14="http://schemas.microsoft.com/office/powerpoint/2010/main" val="19697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EE3A8-E408-FABC-509D-B3450945B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21814-C69D-6291-9C2F-9683EB1F8D1D}"/>
              </a:ext>
            </a:extLst>
          </p:cNvPr>
          <p:cNvSpPr>
            <a:spLocks noGrp="1"/>
          </p:cNvSpPr>
          <p:nvPr>
            <p:ph type="title"/>
          </p:nvPr>
        </p:nvSpPr>
        <p:spPr>
          <a:xfrm>
            <a:off x="1341120" y="558801"/>
            <a:ext cx="9953308" cy="536574"/>
          </a:xfrm>
        </p:spPr>
        <p:txBody>
          <a:bodyPr/>
          <a:lstStyle/>
          <a:p>
            <a:r>
              <a:rPr lang="en-US" dirty="0"/>
              <a:t>About THIS TALK</a:t>
            </a:r>
          </a:p>
        </p:txBody>
      </p:sp>
      <p:sp>
        <p:nvSpPr>
          <p:cNvPr id="14" name="Content Placeholder 13">
            <a:extLst>
              <a:ext uri="{FF2B5EF4-FFF2-40B4-BE49-F238E27FC236}">
                <a16:creationId xmlns:a16="http://schemas.microsoft.com/office/drawing/2014/main" id="{7C43B9CB-272D-095B-D46D-37E50EDDADE2}"/>
              </a:ext>
            </a:extLst>
          </p:cNvPr>
          <p:cNvSpPr>
            <a:spLocks noGrp="1"/>
          </p:cNvSpPr>
          <p:nvPr>
            <p:ph sz="half" idx="14"/>
          </p:nvPr>
        </p:nvSpPr>
        <p:spPr>
          <a:xfrm>
            <a:off x="1341120" y="1457325"/>
            <a:ext cx="5259705" cy="4899023"/>
          </a:xfrm>
        </p:spPr>
        <p:txBody>
          <a:bodyPr>
            <a:normAutofit/>
          </a:bodyPr>
          <a:lstStyle/>
          <a:p>
            <a:r>
              <a:rPr lang="en-US" dirty="0"/>
              <a:t>Developer-focused introduction to using geospatial capabilities in software</a:t>
            </a:r>
          </a:p>
          <a:p>
            <a:endParaRPr lang="en-US" dirty="0"/>
          </a:p>
          <a:p>
            <a:pPr marL="285750" indent="-285750">
              <a:buFont typeface="Arial" panose="020B0604020202020204" pitchFamily="34" charset="0"/>
              <a:buChar char="•"/>
            </a:pPr>
            <a:r>
              <a:rPr lang="en-US" dirty="0"/>
              <a:t>Spatial concepts</a:t>
            </a:r>
          </a:p>
          <a:p>
            <a:pPr marL="285750" indent="-285750">
              <a:buFont typeface="Arial" panose="020B0604020202020204" pitchFamily="34" charset="0"/>
              <a:buChar char="•"/>
            </a:pPr>
            <a:r>
              <a:rPr lang="en-US" dirty="0"/>
              <a:t>Spatial data and databases</a:t>
            </a:r>
          </a:p>
          <a:p>
            <a:pPr marL="285750" indent="-285750">
              <a:buFont typeface="Arial" panose="020B0604020202020204" pitchFamily="34" charset="0"/>
              <a:buChar char="•"/>
            </a:pPr>
            <a:r>
              <a:rPr lang="en-US" dirty="0"/>
              <a:t>App Development</a:t>
            </a:r>
          </a:p>
          <a:p>
            <a:pPr marL="285750" indent="-285750">
              <a:buFont typeface="Arial" panose="020B0604020202020204" pitchFamily="34" charset="0"/>
              <a:buChar char="•"/>
            </a:pPr>
            <a:r>
              <a:rPr lang="en-US" dirty="0"/>
              <a:t>Interesting tools and services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8" name="Slide Number Placeholder 67">
            <a:extLst>
              <a:ext uri="{FF2B5EF4-FFF2-40B4-BE49-F238E27FC236}">
                <a16:creationId xmlns:a16="http://schemas.microsoft.com/office/drawing/2014/main" id="{3076DE2B-2A67-4324-2CDA-4ADD511F6374}"/>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6</a:t>
            </a:fld>
            <a:endParaRPr lang="en-US" dirty="0"/>
          </a:p>
        </p:txBody>
      </p:sp>
      <p:pic>
        <p:nvPicPr>
          <p:cNvPr id="4" name="Picture 3">
            <a:extLst>
              <a:ext uri="{FF2B5EF4-FFF2-40B4-BE49-F238E27FC236}">
                <a16:creationId xmlns:a16="http://schemas.microsoft.com/office/drawing/2014/main" id="{8C7B98A7-DA2D-2C0B-0A3B-801CAF51E71E}"/>
              </a:ext>
            </a:extLst>
          </p:cNvPr>
          <p:cNvPicPr>
            <a:picLocks noChangeAspect="1"/>
          </p:cNvPicPr>
          <p:nvPr/>
        </p:nvPicPr>
        <p:blipFill>
          <a:blip r:embed="rId3"/>
          <a:stretch>
            <a:fillRect/>
          </a:stretch>
        </p:blipFill>
        <p:spPr>
          <a:xfrm>
            <a:off x="6693853" y="1809750"/>
            <a:ext cx="4600575" cy="3067050"/>
          </a:xfrm>
          <a:prstGeom prst="rect">
            <a:avLst/>
          </a:prstGeom>
        </p:spPr>
      </p:pic>
    </p:spTree>
    <p:extLst>
      <p:ext uri="{BB962C8B-B14F-4D97-AF65-F5344CB8AC3E}">
        <p14:creationId xmlns:p14="http://schemas.microsoft.com/office/powerpoint/2010/main" val="29526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179570" cy="3377354"/>
          </a:xfrm>
        </p:spPr>
        <p:txBody>
          <a:bodyPr/>
          <a:lstStyle/>
          <a:p>
            <a:r>
              <a:rPr lang="en-US" dirty="0"/>
              <a:t>FOUNDATIONAL CONCEPTS</a:t>
            </a:r>
          </a:p>
        </p:txBody>
      </p:sp>
    </p:spTree>
    <p:extLst>
      <p:ext uri="{BB962C8B-B14F-4D97-AF65-F5344CB8AC3E}">
        <p14:creationId xmlns:p14="http://schemas.microsoft.com/office/powerpoint/2010/main" val="608796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BB34E322-22BF-B08F-17B7-8C7E639D8BA2}"/>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8311603F-B99B-7DF5-0CB8-5C12CBDEA891}"/>
              </a:ext>
            </a:extLst>
          </p:cNvPr>
          <p:cNvSpPr>
            <a:spLocks noGrp="1"/>
          </p:cNvSpPr>
          <p:nvPr>
            <p:ph type="title"/>
          </p:nvPr>
        </p:nvSpPr>
        <p:spPr>
          <a:xfrm>
            <a:off x="838200" y="337192"/>
            <a:ext cx="5655197" cy="834383"/>
          </a:xfrm>
        </p:spPr>
        <p:txBody>
          <a:bodyPr anchor="b">
            <a:normAutofit/>
          </a:bodyPr>
          <a:lstStyle/>
          <a:p>
            <a:r>
              <a:rPr lang="en-US" sz="2300" dirty="0"/>
              <a:t>GEOMETRY</a:t>
            </a:r>
          </a:p>
        </p:txBody>
      </p:sp>
      <p:sp>
        <p:nvSpPr>
          <p:cNvPr id="20" name="Content Placeholder 3">
            <a:extLst>
              <a:ext uri="{FF2B5EF4-FFF2-40B4-BE49-F238E27FC236}">
                <a16:creationId xmlns:a16="http://schemas.microsoft.com/office/drawing/2014/main" id="{A2EF3A8E-CB3C-E4D3-D0B8-CC2B6E31AEB8}"/>
              </a:ext>
            </a:extLst>
          </p:cNvPr>
          <p:cNvSpPr>
            <a:spLocks noGrp="1"/>
          </p:cNvSpPr>
          <p:nvPr>
            <p:ph sz="half" idx="2"/>
          </p:nvPr>
        </p:nvSpPr>
        <p:spPr>
          <a:xfrm>
            <a:off x="838199" y="1524000"/>
            <a:ext cx="5733773" cy="4662900"/>
          </a:xfrm>
        </p:spPr>
        <p:txBody>
          <a:bodyPr>
            <a:noAutofit/>
          </a:bodyPr>
          <a:lstStyle/>
          <a:p>
            <a:pPr marL="0" indent="0">
              <a:buNone/>
            </a:pPr>
            <a:r>
              <a:rPr lang="en-US" dirty="0"/>
              <a:t>Geometry is the study of shapes, sizes, relative positions, and properties of space.</a:t>
            </a:r>
          </a:p>
          <a:p>
            <a:pPr marL="0" indent="0">
              <a:buNone/>
            </a:pPr>
            <a:endParaRPr lang="en-US" dirty="0"/>
          </a:p>
          <a:p>
            <a:pPr marL="0" indent="0">
              <a:buNone/>
            </a:pPr>
            <a:r>
              <a:rPr lang="en-US" b="1" dirty="0"/>
              <a:t>Key Concepts</a:t>
            </a:r>
          </a:p>
          <a:p>
            <a:pPr marL="0" indent="0">
              <a:buNone/>
            </a:pPr>
            <a:r>
              <a:rPr lang="en-US" dirty="0"/>
              <a:t> - Points, lines, polygons</a:t>
            </a:r>
          </a:p>
          <a:p>
            <a:pPr marL="0" indent="0">
              <a:buNone/>
            </a:pPr>
            <a:r>
              <a:rPr lang="en-US" dirty="0"/>
              <a:t> - Distance, area</a:t>
            </a:r>
          </a:p>
          <a:p>
            <a:pPr marL="0" indent="0">
              <a:buNone/>
            </a:pPr>
            <a:r>
              <a:rPr lang="en-US" dirty="0"/>
              <a:t> - Spatial relationships</a:t>
            </a:r>
          </a:p>
          <a:p>
            <a:pPr marL="0" indent="0">
              <a:buNone/>
            </a:pPr>
            <a:r>
              <a:rPr lang="en-US" dirty="0"/>
              <a:t> - Coordinate systems</a:t>
            </a:r>
          </a:p>
          <a:p>
            <a:pPr marL="0" indent="0">
              <a:buNone/>
            </a:pPr>
            <a:endParaRPr lang="en-US" dirty="0"/>
          </a:p>
        </p:txBody>
      </p:sp>
      <p:sp>
        <p:nvSpPr>
          <p:cNvPr id="9" name="Slide Number Placeholder 8">
            <a:extLst>
              <a:ext uri="{FF2B5EF4-FFF2-40B4-BE49-F238E27FC236}">
                <a16:creationId xmlns:a16="http://schemas.microsoft.com/office/drawing/2014/main" id="{C5496FBC-67E6-AF1F-94D5-FC3F5E178F06}"/>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7" name="Picture 6">
            <a:extLst>
              <a:ext uri="{FF2B5EF4-FFF2-40B4-BE49-F238E27FC236}">
                <a16:creationId xmlns:a16="http://schemas.microsoft.com/office/drawing/2014/main" id="{A167782E-2A25-BB48-71F8-1BE338732651}"/>
              </a:ext>
            </a:extLst>
          </p:cNvPr>
          <p:cNvPicPr>
            <a:picLocks noChangeAspect="1"/>
          </p:cNvPicPr>
          <p:nvPr/>
        </p:nvPicPr>
        <p:blipFill>
          <a:blip r:embed="rId3"/>
          <a:stretch>
            <a:fillRect/>
          </a:stretch>
        </p:blipFill>
        <p:spPr>
          <a:xfrm>
            <a:off x="5718295" y="2238375"/>
            <a:ext cx="5514062" cy="3676041"/>
          </a:xfrm>
          <a:prstGeom prst="rect">
            <a:avLst/>
          </a:prstGeom>
          <a:effectLst>
            <a:softEdge rad="317500"/>
          </a:effectLst>
        </p:spPr>
      </p:pic>
    </p:spTree>
    <p:extLst>
      <p:ext uri="{BB962C8B-B14F-4D97-AF65-F5344CB8AC3E}">
        <p14:creationId xmlns:p14="http://schemas.microsoft.com/office/powerpoint/2010/main" val="549142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63B84-0A1A-E654-68EC-A3D58CA3A345}"/>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6BB5FBD2-788E-5CC1-6170-28FCF716227D}"/>
              </a:ext>
            </a:extLst>
          </p:cNvPr>
          <p:cNvSpPr>
            <a:spLocks noGrp="1"/>
          </p:cNvSpPr>
          <p:nvPr>
            <p:ph type="title"/>
          </p:nvPr>
        </p:nvSpPr>
        <p:spPr>
          <a:xfrm>
            <a:off x="838200" y="337192"/>
            <a:ext cx="5655197" cy="834383"/>
          </a:xfrm>
        </p:spPr>
        <p:txBody>
          <a:bodyPr anchor="b">
            <a:normAutofit/>
          </a:bodyPr>
          <a:lstStyle/>
          <a:p>
            <a:r>
              <a:rPr lang="en-US" sz="2300" dirty="0"/>
              <a:t>GEOGRAPHY</a:t>
            </a:r>
          </a:p>
        </p:txBody>
      </p:sp>
      <p:sp>
        <p:nvSpPr>
          <p:cNvPr id="20" name="Content Placeholder 3">
            <a:extLst>
              <a:ext uri="{FF2B5EF4-FFF2-40B4-BE49-F238E27FC236}">
                <a16:creationId xmlns:a16="http://schemas.microsoft.com/office/drawing/2014/main" id="{455B38E8-3DFF-CEBA-49D6-F7B8CE39BF98}"/>
              </a:ext>
            </a:extLst>
          </p:cNvPr>
          <p:cNvSpPr>
            <a:spLocks noGrp="1"/>
          </p:cNvSpPr>
          <p:nvPr>
            <p:ph sz="half" idx="2"/>
          </p:nvPr>
        </p:nvSpPr>
        <p:spPr>
          <a:xfrm>
            <a:off x="838199" y="1524000"/>
            <a:ext cx="5733773" cy="4662900"/>
          </a:xfrm>
        </p:spPr>
        <p:txBody>
          <a:bodyPr>
            <a:noAutofit/>
          </a:bodyPr>
          <a:lstStyle/>
          <a:p>
            <a:pPr marL="0" indent="0">
              <a:buNone/>
            </a:pPr>
            <a:r>
              <a:rPr lang="en-US" dirty="0"/>
              <a:t>Geography is the study of the Earth's physical features and the human-made structures that interact with these features.</a:t>
            </a:r>
          </a:p>
          <a:p>
            <a:pPr marL="0" indent="0">
              <a:buNone/>
            </a:pPr>
            <a:endParaRPr lang="en-US" dirty="0"/>
          </a:p>
          <a:p>
            <a:pPr marL="0" indent="0">
              <a:buNone/>
            </a:pPr>
            <a:r>
              <a:rPr lang="en-US" b="1" dirty="0"/>
              <a:t>Key Concepts</a:t>
            </a:r>
          </a:p>
          <a:p>
            <a:pPr marL="0" indent="0">
              <a:buNone/>
            </a:pPr>
            <a:r>
              <a:rPr lang="en-US" dirty="0"/>
              <a:t> - Terrain, climate, landforms, oceans</a:t>
            </a:r>
          </a:p>
          <a:p>
            <a:pPr marL="0" indent="0">
              <a:buNone/>
            </a:pPr>
            <a:r>
              <a:rPr lang="en-US" dirty="0"/>
              <a:t> - Human-environment interactions</a:t>
            </a:r>
          </a:p>
          <a:p>
            <a:pPr marL="0" indent="0">
              <a:buNone/>
            </a:pPr>
            <a:r>
              <a:rPr lang="en-US" dirty="0"/>
              <a:t> - Real world locations</a:t>
            </a:r>
          </a:p>
        </p:txBody>
      </p:sp>
      <p:sp>
        <p:nvSpPr>
          <p:cNvPr id="9" name="Slide Number Placeholder 8">
            <a:extLst>
              <a:ext uri="{FF2B5EF4-FFF2-40B4-BE49-F238E27FC236}">
                <a16:creationId xmlns:a16="http://schemas.microsoft.com/office/drawing/2014/main" id="{79DB1794-E537-E6F4-06FD-3C0CEBBC7BE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pic>
        <p:nvPicPr>
          <p:cNvPr id="12" name="Picture 11">
            <a:extLst>
              <a:ext uri="{FF2B5EF4-FFF2-40B4-BE49-F238E27FC236}">
                <a16:creationId xmlns:a16="http://schemas.microsoft.com/office/drawing/2014/main" id="{5D72A16A-F9CA-31CE-F738-B395B41BB992}"/>
              </a:ext>
            </a:extLst>
          </p:cNvPr>
          <p:cNvPicPr>
            <a:picLocks noChangeAspect="1"/>
          </p:cNvPicPr>
          <p:nvPr/>
        </p:nvPicPr>
        <p:blipFill>
          <a:blip r:embed="rId3"/>
          <a:stretch>
            <a:fillRect/>
          </a:stretch>
        </p:blipFill>
        <p:spPr>
          <a:xfrm>
            <a:off x="7134370" y="1917700"/>
            <a:ext cx="3466955" cy="4438650"/>
          </a:xfrm>
          <a:prstGeom prst="rect">
            <a:avLst/>
          </a:prstGeom>
          <a:effectLst>
            <a:softEdge rad="368300"/>
          </a:effectLst>
        </p:spPr>
      </p:pic>
    </p:spTree>
    <p:extLst>
      <p:ext uri="{BB962C8B-B14F-4D97-AF65-F5344CB8AC3E}">
        <p14:creationId xmlns:p14="http://schemas.microsoft.com/office/powerpoint/2010/main" val="299406304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{FD555DE0-3ACA-4916-86DE-B08BF31185DB}TF7521aafa-c748-4c40-a498-ba511be234dc5b1b6097_win32-5039330bb2f3</Template>
  <TotalTime>29846</TotalTime>
  <Words>1930</Words>
  <Application>Microsoft Office PowerPoint</Application>
  <PresentationFormat>Widescreen</PresentationFormat>
  <Paragraphs>383</Paragraphs>
  <Slides>54</Slides>
  <Notes>53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54</vt:i4>
      </vt:variant>
    </vt:vector>
  </HeadingPairs>
  <TitlesOfParts>
    <vt:vector size="60" baseType="lpstr">
      <vt:lpstr>Arial</vt:lpstr>
      <vt:lpstr>Calibri</vt:lpstr>
      <vt:lpstr>Calibri Light</vt:lpstr>
      <vt:lpstr>Tenorite</vt:lpstr>
      <vt:lpstr>Custom</vt:lpstr>
      <vt:lpstr>Office Theme</vt:lpstr>
      <vt:lpstr>From Zero to GeoHero   Integrating Geospatial Data into Your Applications</vt:lpstr>
      <vt:lpstr>PowerPoint Presentation</vt:lpstr>
      <vt:lpstr>Presentation Files</vt:lpstr>
      <vt:lpstr>BRANDON KENT</vt:lpstr>
      <vt:lpstr>About MY EMPLOYER</vt:lpstr>
      <vt:lpstr>About THIS TALK</vt:lpstr>
      <vt:lpstr>FOUNDATIONAL CONCEPTS</vt:lpstr>
      <vt:lpstr>GEOMETRY</vt:lpstr>
      <vt:lpstr>GEOGRAPHY</vt:lpstr>
      <vt:lpstr>CARTOGRAPHY</vt:lpstr>
      <vt:lpstr>Geospatial CAPABILITIES</vt:lpstr>
      <vt:lpstr>Industries using Geospatial Data</vt:lpstr>
      <vt:lpstr>REAL-WORLD APPLICATIONS</vt:lpstr>
      <vt:lpstr>REAL-WORLD APPLICATIONS</vt:lpstr>
      <vt:lpstr>REAL-WORLD APPLICATIONS</vt:lpstr>
      <vt:lpstr>BUILDING BLOCKS</vt:lpstr>
      <vt:lpstr>What is Geospatial Data?</vt:lpstr>
      <vt:lpstr>PowerPoint Presentation</vt:lpstr>
      <vt:lpstr>COORDINATE SYSTEMS</vt:lpstr>
      <vt:lpstr>Latitude &amp; Longitude</vt:lpstr>
      <vt:lpstr>INTRO TO PLANETARY GEODETICS</vt:lpstr>
      <vt:lpstr>Spatial REFERENCE SYSTEMS</vt:lpstr>
      <vt:lpstr>The WORLD ISN’T FLAT, BUT MAPS ARE</vt:lpstr>
      <vt:lpstr>PROJECTIONS</vt:lpstr>
      <vt:lpstr>PROJECTIONS</vt:lpstr>
      <vt:lpstr>Projected Coordinate SYSTEMS</vt:lpstr>
      <vt:lpstr>IF You've MADE IT THIS FAR</vt:lpstr>
      <vt:lpstr>VECTOR Spatial Data Formats</vt:lpstr>
      <vt:lpstr>TILED SERVICES</vt:lpstr>
      <vt:lpstr>DATA STORAGE</vt:lpstr>
      <vt:lpstr>Where to store your spatial data?</vt:lpstr>
      <vt:lpstr>PostgreSQL &amp; Postgis</vt:lpstr>
      <vt:lpstr>Postgis</vt:lpstr>
      <vt:lpstr>Postgis</vt:lpstr>
      <vt:lpstr>DEMO</vt:lpstr>
      <vt:lpstr>APP DEVELOPMENT</vt:lpstr>
      <vt:lpstr>TILED WEB MAP</vt:lpstr>
      <vt:lpstr>TILED WEB MAP</vt:lpstr>
      <vt:lpstr>WEB MAP LIBRARIES</vt:lpstr>
      <vt:lpstr>MAP DATA SERVICES</vt:lpstr>
      <vt:lpstr>Other Tools</vt:lpstr>
      <vt:lpstr>Other Tools</vt:lpstr>
      <vt:lpstr>PUBLIC DATA</vt:lpstr>
      <vt:lpstr>DEMO #2</vt:lpstr>
      <vt:lpstr>THINGS TO BLOW YOUR MIND</vt:lpstr>
      <vt:lpstr>NEARMAP</vt:lpstr>
      <vt:lpstr>NEARMAP</vt:lpstr>
      <vt:lpstr>NEARMAP – OBLIQUE VIEW</vt:lpstr>
      <vt:lpstr>GOOGLE 3D Photorealistic Tiles </vt:lpstr>
      <vt:lpstr>GOOGLE 3D Photorealistic Tiles </vt:lpstr>
      <vt:lpstr>SINGLE PHOTON LIDAR</vt:lpstr>
      <vt:lpstr>PLANET LABS</vt:lpstr>
      <vt:lpstr>PLANET LABS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Kent</dc:creator>
  <cp:lastModifiedBy>Kent, Brandon C</cp:lastModifiedBy>
  <cp:revision>2</cp:revision>
  <dcterms:created xsi:type="dcterms:W3CDTF">2025-06-21T22:04:42Z</dcterms:created>
  <dcterms:modified xsi:type="dcterms:W3CDTF">2025-08-07T22:03:19Z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